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95" r:id="rId2"/>
    <p:sldId id="256" r:id="rId3"/>
    <p:sldId id="315" r:id="rId4"/>
    <p:sldId id="316" r:id="rId5"/>
    <p:sldId id="321" r:id="rId6"/>
    <p:sldId id="367" r:id="rId7"/>
    <p:sldId id="317" r:id="rId8"/>
    <p:sldId id="319" r:id="rId9"/>
    <p:sldId id="318" r:id="rId10"/>
    <p:sldId id="368" r:id="rId11"/>
    <p:sldId id="369" r:id="rId12"/>
    <p:sldId id="370" r:id="rId13"/>
    <p:sldId id="393" r:id="rId14"/>
    <p:sldId id="371" r:id="rId15"/>
    <p:sldId id="372" r:id="rId16"/>
    <p:sldId id="373" r:id="rId17"/>
    <p:sldId id="374" r:id="rId18"/>
    <p:sldId id="375" r:id="rId19"/>
    <p:sldId id="376" r:id="rId20"/>
    <p:sldId id="377" r:id="rId21"/>
    <p:sldId id="378" r:id="rId22"/>
    <p:sldId id="383" r:id="rId23"/>
    <p:sldId id="381" r:id="rId24"/>
    <p:sldId id="382" r:id="rId25"/>
    <p:sldId id="384" r:id="rId26"/>
    <p:sldId id="379" r:id="rId27"/>
    <p:sldId id="392" r:id="rId28"/>
    <p:sldId id="394" r:id="rId29"/>
    <p:sldId id="386" r:id="rId30"/>
    <p:sldId id="387" r:id="rId31"/>
    <p:sldId id="388" r:id="rId32"/>
    <p:sldId id="389" r:id="rId33"/>
    <p:sldId id="390" r:id="rId34"/>
    <p:sldId id="391" r:id="rId35"/>
    <p:sldId id="314" r:id="rId3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36037"/>
    <a:srgbClr val="231F20"/>
    <a:srgbClr val="E61F4F"/>
    <a:srgbClr val="B2B2B2"/>
    <a:srgbClr val="11A74F"/>
    <a:srgbClr val="FAB529"/>
    <a:srgbClr val="75246B"/>
    <a:srgbClr val="BABABA"/>
    <a:srgbClr val="11246B"/>
    <a:srgbClr val="EE742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67" autoAdjust="0"/>
    <p:restoredTop sz="80124" autoAdjust="0"/>
  </p:normalViewPr>
  <p:slideViewPr>
    <p:cSldViewPr snapToGrid="0">
      <p:cViewPr varScale="1">
        <p:scale>
          <a:sx n="55" d="100"/>
          <a:sy n="55" d="100"/>
        </p:scale>
        <p:origin x="-108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16246-CE9B-4920-AB24-C478AE1A6D51}" type="datetimeFigureOut">
              <a:rPr lang="tr-TR" smtClean="0"/>
              <a:pPr/>
              <a:t>15.11.2017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070A3-9205-4B13-891D-8E240E00CD6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852135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sunudaki içeriğin daha ayrıntılı hâline Yeşilay tarafından ortaokul çağı öğrencilerine ve çocuklara yönelik hazırlanmış aşağıdaki kitapçıktan ulaşabilirsiniz: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Dur…,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Yeşilay Bilim Kurulu, 2016, İstanbul, Yeşilay TBM Alan Kitaplığı Dizisi No: 18.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079950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7.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838744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9-10.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033197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24112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10.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501984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429273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779384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765815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930815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584471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pPr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595135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300895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271089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8357583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56308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872160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pPr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6915148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pPr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0575985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pPr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5288124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pPr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711891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pPr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7901853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pPr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6315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45768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pPr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9951822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pPr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7495822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pPr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627747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pPr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628055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 Yeşilay tarafından ortaokul çağı öğrencilerine ve çocuklara yönelik hazırlanmış aşağıdaki kitapçıktan yararlanılarak oluşturulmuştur: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Dur…,</a:t>
            </a:r>
            <a:r>
              <a:rPr lang="tr-T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Yeşilay Bilim Kurulu, 2016, İstanbul, Yeşilay TBM Alan Kitaplığı Dizisi No: 18.</a:t>
            </a:r>
            <a:endParaRPr lang="tr-TR" b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052961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854742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88310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952184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372832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102050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7.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31386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pPr/>
              <a:t>15.11.2017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517003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pPr/>
              <a:t>15.11.2017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42755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pPr/>
              <a:t>15.11.2017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461830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pPr/>
              <a:t>15.11.2017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58379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pPr/>
              <a:t>15.11.2017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80349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pPr/>
              <a:t>15.11.2017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598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pPr/>
              <a:t>15.11.2017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96629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pPr/>
              <a:t>15.11.2017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634838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pPr/>
              <a:t>15.11.2017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397263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pPr/>
              <a:t>15.11.2017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61560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pPr/>
              <a:t>15.11.2017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55265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F048E-CFB1-4CD8-B043-B64B84A0BA8D}" type="datetimeFigureOut">
              <a:rPr lang="tr-TR" smtClean="0"/>
              <a:pPr/>
              <a:t>15.11.2017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4C709-382F-4FB3-A7F5-D08D561CD26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92785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6" Type="http://schemas.openxmlformats.org/officeDocument/2006/relationships/image" Target="../media/image30.png"/><Relationship Id="rId5" Type="http://schemas.microsoft.com/office/2007/relationships/media" Target="../media/media1.mp4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jpeg"/><Relationship Id="rId9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6" Type="http://schemas.openxmlformats.org/officeDocument/2006/relationships/image" Target="../media/image63.png"/><Relationship Id="rId5" Type="http://schemas.microsoft.com/office/2007/relationships/media" Target="../media/media2.mp4"/><Relationship Id="rId4" Type="http://schemas.openxmlformats.org/officeDocument/2006/relationships/image" Target="../media/image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72.emf"/><Relationship Id="rId10" Type="http://schemas.openxmlformats.org/officeDocument/2006/relationships/image" Target="../media/image8.emf"/><Relationship Id="rId4" Type="http://schemas.openxmlformats.org/officeDocument/2006/relationships/image" Target="../media/image71.emf"/><Relationship Id="rId9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9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685801" y="550706"/>
            <a:ext cx="1095647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TÜTÜN BAĞIMLILIĞI …</a:t>
            </a:r>
            <a:endParaRPr lang="tr-TR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0" y="4474028"/>
            <a:ext cx="69429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tr-TR" sz="54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SELÇUKLU ORTAOKULU </a:t>
            </a:r>
            <a:endParaRPr lang="tr-TR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5124309" y="6020934"/>
            <a:ext cx="67748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tr-TR" sz="3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Rehberlik ve Psikolojik Danışma Servisi</a:t>
            </a:r>
            <a:endParaRPr lang="tr-TR" sz="32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9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2448580" y="568325"/>
            <a:ext cx="7294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Ya Bir de Uzun Süre İçenler?</a:t>
            </a:r>
          </a:p>
        </p:txBody>
      </p:sp>
      <p:sp>
        <p:nvSpPr>
          <p:cNvPr id="75" name="Line 64"/>
          <p:cNvSpPr>
            <a:spLocks noChangeShapeType="1"/>
          </p:cNvSpPr>
          <p:nvPr/>
        </p:nvSpPr>
        <p:spPr bwMode="auto">
          <a:xfrm>
            <a:off x="647232" y="1600813"/>
            <a:ext cx="10897536" cy="0"/>
          </a:xfrm>
          <a:prstGeom prst="line">
            <a:avLst/>
          </a:pr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111" name="Grup 2110"/>
          <p:cNvGrpSpPr/>
          <p:nvPr/>
        </p:nvGrpSpPr>
        <p:grpSpPr>
          <a:xfrm>
            <a:off x="1635614" y="1802305"/>
            <a:ext cx="2350386" cy="3150354"/>
            <a:chOff x="1635614" y="1802305"/>
            <a:chExt cx="2350386" cy="3150354"/>
          </a:xfrm>
        </p:grpSpPr>
        <p:sp>
          <p:nvSpPr>
            <p:cNvPr id="2098" name="Freeform 10"/>
            <p:cNvSpPr>
              <a:spLocks/>
            </p:cNvSpPr>
            <p:nvPr/>
          </p:nvSpPr>
          <p:spPr bwMode="auto">
            <a:xfrm>
              <a:off x="1635614" y="1802305"/>
              <a:ext cx="2350386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4" cstate="print"/>
              <a:srcRect/>
              <a:stretch>
                <a:fillRect l="-64000" r="-12000"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2" name="Freeform 14"/>
            <p:cNvSpPr>
              <a:spLocks/>
            </p:cNvSpPr>
            <p:nvPr/>
          </p:nvSpPr>
          <p:spPr bwMode="auto">
            <a:xfrm>
              <a:off x="1635614" y="3787021"/>
              <a:ext cx="2350386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8" name="Grup 2087"/>
            <p:cNvGrpSpPr/>
            <p:nvPr/>
          </p:nvGrpSpPr>
          <p:grpSpPr>
            <a:xfrm>
              <a:off x="1637178" y="3792292"/>
              <a:ext cx="2348821" cy="392013"/>
              <a:chOff x="1317366" y="3111232"/>
              <a:chExt cx="2340000" cy="392013"/>
            </a:xfrm>
          </p:grpSpPr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5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105" name="Metin kutusu 2104"/>
            <p:cNvSpPr txBox="1"/>
            <p:nvPr/>
          </p:nvSpPr>
          <p:spPr>
            <a:xfrm>
              <a:off x="1931030" y="4190655"/>
              <a:ext cx="17046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/>
                <a:t>Sık sık nefessiz kalıp öksürük nöbetleri</a:t>
              </a:r>
            </a:p>
            <a:p>
              <a:pPr algn="ctr"/>
              <a:r>
                <a:rPr lang="tr-TR" sz="1400" dirty="0"/>
                <a:t>geçirirler.</a:t>
              </a:r>
            </a:p>
          </p:txBody>
        </p:sp>
      </p:grpSp>
      <p:grpSp>
        <p:nvGrpSpPr>
          <p:cNvPr id="64" name="Grup 63"/>
          <p:cNvGrpSpPr/>
          <p:nvPr/>
        </p:nvGrpSpPr>
        <p:grpSpPr>
          <a:xfrm>
            <a:off x="4921867" y="1802305"/>
            <a:ext cx="2358376" cy="3150354"/>
            <a:chOff x="4921867" y="1802305"/>
            <a:chExt cx="2358376" cy="3150354"/>
          </a:xfrm>
        </p:grpSpPr>
        <p:sp>
          <p:nvSpPr>
            <p:cNvPr id="112" name="Freeform 10"/>
            <p:cNvSpPr>
              <a:spLocks/>
            </p:cNvSpPr>
            <p:nvPr/>
          </p:nvSpPr>
          <p:spPr bwMode="auto">
            <a:xfrm>
              <a:off x="4930361" y="1802305"/>
              <a:ext cx="2340832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5" cstate="print"/>
              <a:srcRect/>
              <a:stretch>
                <a:fillRect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3" name="Freeform 14"/>
            <p:cNvSpPr>
              <a:spLocks/>
            </p:cNvSpPr>
            <p:nvPr/>
          </p:nvSpPr>
          <p:spPr bwMode="auto">
            <a:xfrm>
              <a:off x="4921867" y="3787021"/>
              <a:ext cx="2358376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14" name="Grup 113"/>
            <p:cNvGrpSpPr/>
            <p:nvPr/>
          </p:nvGrpSpPr>
          <p:grpSpPr>
            <a:xfrm>
              <a:off x="4931422" y="3792292"/>
              <a:ext cx="2348821" cy="392013"/>
              <a:chOff x="1317366" y="3111232"/>
              <a:chExt cx="2340000" cy="392013"/>
            </a:xfrm>
          </p:grpSpPr>
          <p:sp>
            <p:nvSpPr>
              <p:cNvPr id="115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6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23" name="Metin kutusu 122"/>
            <p:cNvSpPr txBox="1"/>
            <p:nvPr/>
          </p:nvSpPr>
          <p:spPr>
            <a:xfrm>
              <a:off x="5253524" y="4176118"/>
              <a:ext cx="17046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/>
                <a:t>Kemiklerin</a:t>
              </a:r>
            </a:p>
            <a:p>
              <a:pPr algn="ctr"/>
              <a:r>
                <a:rPr lang="tr-TR" sz="1400" dirty="0"/>
                <a:t>kırılma riski artar.</a:t>
              </a:r>
            </a:p>
          </p:txBody>
        </p:sp>
      </p:grpSp>
      <p:grpSp>
        <p:nvGrpSpPr>
          <p:cNvPr id="65" name="Grup 64"/>
          <p:cNvGrpSpPr/>
          <p:nvPr/>
        </p:nvGrpSpPr>
        <p:grpSpPr>
          <a:xfrm>
            <a:off x="8206000" y="1794118"/>
            <a:ext cx="2350386" cy="3150354"/>
            <a:chOff x="8206000" y="1794118"/>
            <a:chExt cx="2350386" cy="3150354"/>
          </a:xfrm>
        </p:grpSpPr>
        <p:sp>
          <p:nvSpPr>
            <p:cNvPr id="117" name="Freeform 10"/>
            <p:cNvSpPr>
              <a:spLocks/>
            </p:cNvSpPr>
            <p:nvPr/>
          </p:nvSpPr>
          <p:spPr bwMode="auto">
            <a:xfrm>
              <a:off x="8206000" y="1794118"/>
              <a:ext cx="2350386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6" cstate="print"/>
              <a:srcRect/>
              <a:stretch>
                <a:fillRect l="-42000" r="-12000"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8" name="Freeform 14"/>
            <p:cNvSpPr>
              <a:spLocks/>
            </p:cNvSpPr>
            <p:nvPr/>
          </p:nvSpPr>
          <p:spPr bwMode="auto">
            <a:xfrm>
              <a:off x="8207061" y="3778834"/>
              <a:ext cx="2348264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19" name="Grup 118"/>
            <p:cNvGrpSpPr/>
            <p:nvPr/>
          </p:nvGrpSpPr>
          <p:grpSpPr>
            <a:xfrm>
              <a:off x="8206783" y="3784105"/>
              <a:ext cx="2348821" cy="392013"/>
              <a:chOff x="1317366" y="3111232"/>
              <a:chExt cx="2340000" cy="392013"/>
            </a:xfrm>
          </p:grpSpPr>
          <p:sp>
            <p:nvSpPr>
              <p:cNvPr id="120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24" name="Metin kutusu 123"/>
            <p:cNvSpPr txBox="1"/>
            <p:nvPr/>
          </p:nvSpPr>
          <p:spPr>
            <a:xfrm>
              <a:off x="8528885" y="4190655"/>
              <a:ext cx="17046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/>
                <a:t>Saç dökülmesine</a:t>
              </a:r>
            </a:p>
            <a:p>
              <a:pPr algn="ctr"/>
              <a:r>
                <a:rPr lang="tr-TR" sz="1400" dirty="0"/>
                <a:t>neden olur.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13099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2448580" y="568325"/>
            <a:ext cx="7294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Ya Bir de Uzun Süre İçenler?</a:t>
            </a:r>
          </a:p>
        </p:txBody>
      </p:sp>
      <p:sp>
        <p:nvSpPr>
          <p:cNvPr id="75" name="Line 64"/>
          <p:cNvSpPr>
            <a:spLocks noChangeShapeType="1"/>
          </p:cNvSpPr>
          <p:nvPr/>
        </p:nvSpPr>
        <p:spPr bwMode="auto">
          <a:xfrm>
            <a:off x="647232" y="1600813"/>
            <a:ext cx="10897536" cy="0"/>
          </a:xfrm>
          <a:prstGeom prst="line">
            <a:avLst/>
          </a:pr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1635614" y="1802305"/>
            <a:ext cx="2350386" cy="3150354"/>
            <a:chOff x="1635614" y="1802305"/>
            <a:chExt cx="2350386" cy="3150354"/>
          </a:xfrm>
        </p:grpSpPr>
        <p:sp>
          <p:nvSpPr>
            <p:cNvPr id="2098" name="Freeform 10"/>
            <p:cNvSpPr>
              <a:spLocks/>
            </p:cNvSpPr>
            <p:nvPr/>
          </p:nvSpPr>
          <p:spPr bwMode="auto">
            <a:xfrm>
              <a:off x="1635614" y="1802305"/>
              <a:ext cx="2350386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4" cstate="print"/>
              <a:srcRect/>
              <a:stretch>
                <a:fillRect l="-22000" r="-22000"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2" name="Freeform 14"/>
            <p:cNvSpPr>
              <a:spLocks/>
            </p:cNvSpPr>
            <p:nvPr/>
          </p:nvSpPr>
          <p:spPr bwMode="auto">
            <a:xfrm>
              <a:off x="1635614" y="3787021"/>
              <a:ext cx="2350386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8" name="Grup 2087"/>
            <p:cNvGrpSpPr/>
            <p:nvPr/>
          </p:nvGrpSpPr>
          <p:grpSpPr>
            <a:xfrm>
              <a:off x="1637178" y="3792292"/>
              <a:ext cx="2348821" cy="392013"/>
              <a:chOff x="1317366" y="3111232"/>
              <a:chExt cx="2340000" cy="392013"/>
            </a:xfrm>
          </p:grpSpPr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5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105" name="Metin kutusu 2104"/>
            <p:cNvSpPr txBox="1"/>
            <p:nvPr/>
          </p:nvSpPr>
          <p:spPr>
            <a:xfrm>
              <a:off x="1931030" y="4190655"/>
              <a:ext cx="17046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dirty="0"/>
                <a:t>Sigara kullanan kişi</a:t>
              </a:r>
            </a:p>
            <a:p>
              <a:pPr algn="ctr"/>
              <a:r>
                <a:rPr lang="sv-SE" sz="1400" dirty="0"/>
                <a:t>kötü kokar</a:t>
              </a:r>
              <a:r>
                <a:rPr lang="tr-TR" sz="1400" dirty="0"/>
                <a:t>.</a:t>
              </a:r>
            </a:p>
          </p:txBody>
        </p:sp>
      </p:grpSp>
      <p:grpSp>
        <p:nvGrpSpPr>
          <p:cNvPr id="3" name="Grup 2"/>
          <p:cNvGrpSpPr/>
          <p:nvPr/>
        </p:nvGrpSpPr>
        <p:grpSpPr>
          <a:xfrm>
            <a:off x="4921867" y="1802305"/>
            <a:ext cx="2358376" cy="3150354"/>
            <a:chOff x="4921867" y="1802305"/>
            <a:chExt cx="2358376" cy="3150354"/>
          </a:xfrm>
        </p:grpSpPr>
        <p:sp>
          <p:nvSpPr>
            <p:cNvPr id="112" name="Freeform 10"/>
            <p:cNvSpPr>
              <a:spLocks/>
            </p:cNvSpPr>
            <p:nvPr/>
          </p:nvSpPr>
          <p:spPr bwMode="auto">
            <a:xfrm>
              <a:off x="4930361" y="1802305"/>
              <a:ext cx="2340832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5" cstate="print"/>
              <a:srcRect/>
              <a:stretch>
                <a:fillRect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3" name="Freeform 14"/>
            <p:cNvSpPr>
              <a:spLocks/>
            </p:cNvSpPr>
            <p:nvPr/>
          </p:nvSpPr>
          <p:spPr bwMode="auto">
            <a:xfrm>
              <a:off x="4921867" y="3787021"/>
              <a:ext cx="2358376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14" name="Grup 113"/>
            <p:cNvGrpSpPr/>
            <p:nvPr/>
          </p:nvGrpSpPr>
          <p:grpSpPr>
            <a:xfrm>
              <a:off x="4931422" y="3792292"/>
              <a:ext cx="2348821" cy="392013"/>
              <a:chOff x="1317366" y="3111232"/>
              <a:chExt cx="2340000" cy="392013"/>
            </a:xfrm>
          </p:grpSpPr>
          <p:sp>
            <p:nvSpPr>
              <p:cNvPr id="115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6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23" name="Metin kutusu 122"/>
            <p:cNvSpPr txBox="1"/>
            <p:nvPr/>
          </p:nvSpPr>
          <p:spPr>
            <a:xfrm>
              <a:off x="5174867" y="4176118"/>
              <a:ext cx="18650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/>
                <a:t>Parmak ve tırnaklarda</a:t>
              </a:r>
            </a:p>
            <a:p>
              <a:pPr algn="ctr"/>
              <a:r>
                <a:rPr lang="es-ES" sz="1400" dirty="0"/>
                <a:t>sararma yapar</a:t>
              </a:r>
              <a:r>
                <a:rPr lang="tr-TR" sz="1400" dirty="0"/>
                <a:t>.</a:t>
              </a:r>
            </a:p>
          </p:txBody>
        </p:sp>
      </p:grpSp>
      <p:grpSp>
        <p:nvGrpSpPr>
          <p:cNvPr id="4" name="Grup 3"/>
          <p:cNvGrpSpPr/>
          <p:nvPr/>
        </p:nvGrpSpPr>
        <p:grpSpPr>
          <a:xfrm>
            <a:off x="8206000" y="1794118"/>
            <a:ext cx="2350386" cy="3150354"/>
            <a:chOff x="8206000" y="1794118"/>
            <a:chExt cx="2350386" cy="3150354"/>
          </a:xfrm>
        </p:grpSpPr>
        <p:sp>
          <p:nvSpPr>
            <p:cNvPr id="117" name="Freeform 10"/>
            <p:cNvSpPr>
              <a:spLocks/>
            </p:cNvSpPr>
            <p:nvPr/>
          </p:nvSpPr>
          <p:spPr bwMode="auto">
            <a:xfrm>
              <a:off x="8206000" y="1794118"/>
              <a:ext cx="2350386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6" cstate="print"/>
              <a:srcRect/>
              <a:stretch>
                <a:fillRect l="-42000" r="-12000"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8" name="Freeform 14"/>
            <p:cNvSpPr>
              <a:spLocks/>
            </p:cNvSpPr>
            <p:nvPr/>
          </p:nvSpPr>
          <p:spPr bwMode="auto">
            <a:xfrm>
              <a:off x="8207061" y="3778834"/>
              <a:ext cx="2348264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19" name="Grup 118"/>
            <p:cNvGrpSpPr/>
            <p:nvPr/>
          </p:nvGrpSpPr>
          <p:grpSpPr>
            <a:xfrm>
              <a:off x="8206783" y="3784105"/>
              <a:ext cx="2348821" cy="392013"/>
              <a:chOff x="1317366" y="3111232"/>
              <a:chExt cx="2340000" cy="392013"/>
            </a:xfrm>
          </p:grpSpPr>
          <p:sp>
            <p:nvSpPr>
              <p:cNvPr id="120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24" name="Metin kutusu 123"/>
            <p:cNvSpPr txBox="1"/>
            <p:nvPr/>
          </p:nvSpPr>
          <p:spPr>
            <a:xfrm>
              <a:off x="8528885" y="4190655"/>
              <a:ext cx="17046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/>
                <a:t>Ciltleri kurur</a:t>
              </a:r>
            </a:p>
            <a:p>
              <a:pPr algn="ctr"/>
              <a:r>
                <a:rPr lang="tr-TR" sz="1400" dirty="0"/>
                <a:t>ve kırışır.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43807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7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11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3459573" y="568325"/>
            <a:ext cx="52728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Sigaranın Tetiklediği</a:t>
            </a:r>
          </a:p>
          <a:p>
            <a:pPr algn="ctr"/>
            <a:r>
              <a:rPr lang="tr-TR" sz="4800" b="1" dirty="0">
                <a:solidFill>
                  <a:srgbClr val="E61F4F"/>
                </a:solidFill>
              </a:rPr>
              <a:t>Hastalıklar</a:t>
            </a:r>
          </a:p>
        </p:txBody>
      </p:sp>
      <p:sp>
        <p:nvSpPr>
          <p:cNvPr id="75" name="Line 64"/>
          <p:cNvSpPr>
            <a:spLocks noChangeShapeType="1"/>
          </p:cNvSpPr>
          <p:nvPr/>
        </p:nvSpPr>
        <p:spPr bwMode="auto">
          <a:xfrm>
            <a:off x="647232" y="2137985"/>
            <a:ext cx="10897536" cy="0"/>
          </a:xfrm>
          <a:prstGeom prst="line">
            <a:avLst/>
          </a:pr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91" name="AutoShape 3"/>
          <p:cNvSpPr>
            <a:spLocks noChangeAspect="1" noChangeArrowheads="1" noTextEdit="1"/>
          </p:cNvSpPr>
          <p:nvPr/>
        </p:nvSpPr>
        <p:spPr bwMode="auto">
          <a:xfrm>
            <a:off x="3031171" y="852156"/>
            <a:ext cx="103505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92" name="Line 5"/>
          <p:cNvSpPr>
            <a:spLocks noChangeShapeType="1"/>
          </p:cNvSpPr>
          <p:nvPr/>
        </p:nvSpPr>
        <p:spPr bwMode="auto">
          <a:xfrm>
            <a:off x="3116947" y="3438861"/>
            <a:ext cx="909638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2093" name="Dikdörtgen 2092"/>
          <p:cNvSpPr/>
          <p:nvPr/>
        </p:nvSpPr>
        <p:spPr>
          <a:xfrm>
            <a:off x="3116947" y="2996993"/>
            <a:ext cx="909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Kanser</a:t>
            </a:r>
          </a:p>
        </p:txBody>
      </p:sp>
      <p:sp>
        <p:nvSpPr>
          <p:cNvPr id="101" name="Line 5"/>
          <p:cNvSpPr>
            <a:spLocks noChangeShapeType="1"/>
          </p:cNvSpPr>
          <p:nvPr/>
        </p:nvSpPr>
        <p:spPr bwMode="auto">
          <a:xfrm>
            <a:off x="7663134" y="3438861"/>
            <a:ext cx="909638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2" name="Dikdörtgen 101"/>
          <p:cNvSpPr/>
          <p:nvPr/>
        </p:nvSpPr>
        <p:spPr>
          <a:xfrm>
            <a:off x="7663134" y="2996993"/>
            <a:ext cx="909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Felç</a:t>
            </a:r>
          </a:p>
        </p:txBody>
      </p:sp>
      <p:sp>
        <p:nvSpPr>
          <p:cNvPr id="103" name="Line 5"/>
          <p:cNvSpPr>
            <a:spLocks noChangeShapeType="1"/>
          </p:cNvSpPr>
          <p:nvPr/>
        </p:nvSpPr>
        <p:spPr bwMode="auto">
          <a:xfrm>
            <a:off x="5279447" y="4151664"/>
            <a:ext cx="909638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4" name="Dikdörtgen 103"/>
          <p:cNvSpPr/>
          <p:nvPr/>
        </p:nvSpPr>
        <p:spPr>
          <a:xfrm>
            <a:off x="5279447" y="3709796"/>
            <a:ext cx="9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Astım</a:t>
            </a:r>
          </a:p>
        </p:txBody>
      </p:sp>
      <p:sp>
        <p:nvSpPr>
          <p:cNvPr id="105" name="Line 5"/>
          <p:cNvSpPr>
            <a:spLocks noChangeShapeType="1"/>
          </p:cNvSpPr>
          <p:nvPr/>
        </p:nvSpPr>
        <p:spPr bwMode="auto">
          <a:xfrm>
            <a:off x="5211697" y="5459770"/>
            <a:ext cx="909638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6" name="Dikdörtgen 105"/>
          <p:cNvSpPr/>
          <p:nvPr/>
        </p:nvSpPr>
        <p:spPr>
          <a:xfrm>
            <a:off x="5211697" y="5017902"/>
            <a:ext cx="909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Zatürre</a:t>
            </a:r>
          </a:p>
        </p:txBody>
      </p:sp>
      <p:sp>
        <p:nvSpPr>
          <p:cNvPr id="107" name="Line 5"/>
          <p:cNvSpPr>
            <a:spLocks noChangeShapeType="1"/>
          </p:cNvSpPr>
          <p:nvPr/>
        </p:nvSpPr>
        <p:spPr bwMode="auto">
          <a:xfrm>
            <a:off x="2742217" y="4755539"/>
            <a:ext cx="1562843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8" name="Dikdörtgen 107"/>
          <p:cNvSpPr/>
          <p:nvPr/>
        </p:nvSpPr>
        <p:spPr>
          <a:xfrm>
            <a:off x="2828750" y="4036671"/>
            <a:ext cx="1389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Kalp ve mide</a:t>
            </a:r>
          </a:p>
          <a:p>
            <a:pPr algn="ctr"/>
            <a:r>
              <a:rPr lang="tr-TR" dirty="0"/>
              <a:t>hastalıkları</a:t>
            </a:r>
          </a:p>
        </p:txBody>
      </p:sp>
      <p:sp>
        <p:nvSpPr>
          <p:cNvPr id="109" name="Line 5"/>
          <p:cNvSpPr>
            <a:spLocks noChangeShapeType="1"/>
          </p:cNvSpPr>
          <p:nvPr/>
        </p:nvSpPr>
        <p:spPr bwMode="auto">
          <a:xfrm>
            <a:off x="7070125" y="4748280"/>
            <a:ext cx="2231697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10" name="Dikdörtgen 109"/>
          <p:cNvSpPr/>
          <p:nvPr/>
        </p:nvSpPr>
        <p:spPr>
          <a:xfrm>
            <a:off x="7191499" y="4029412"/>
            <a:ext cx="1988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Damar kalınlaşması</a:t>
            </a:r>
          </a:p>
          <a:p>
            <a:pPr algn="ctr"/>
            <a:r>
              <a:rPr lang="tr-TR" dirty="0"/>
              <a:t>ve daralması</a:t>
            </a:r>
          </a:p>
        </p:txBody>
      </p:sp>
      <p:sp>
        <p:nvSpPr>
          <p:cNvPr id="111" name="Line 5"/>
          <p:cNvSpPr>
            <a:spLocks noChangeShapeType="1"/>
          </p:cNvSpPr>
          <p:nvPr/>
        </p:nvSpPr>
        <p:spPr bwMode="auto">
          <a:xfrm>
            <a:off x="4927263" y="3048019"/>
            <a:ext cx="1562843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22" name="Dikdörtgen 121"/>
          <p:cNvSpPr/>
          <p:nvPr/>
        </p:nvSpPr>
        <p:spPr>
          <a:xfrm>
            <a:off x="5013796" y="2329151"/>
            <a:ext cx="1389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Parmaklarda</a:t>
            </a:r>
          </a:p>
          <a:p>
            <a:pPr algn="ctr"/>
            <a:r>
              <a:rPr lang="tr-TR" dirty="0"/>
              <a:t>kangren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74591" y="2441660"/>
            <a:ext cx="573750" cy="57375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94280" y="3558669"/>
            <a:ext cx="573750" cy="585000"/>
          </a:xfrm>
          <a:prstGeom prst="rect">
            <a:avLst/>
          </a:prstGeom>
        </p:spPr>
      </p:pic>
      <p:pic>
        <p:nvPicPr>
          <p:cNvPr id="92" name="Resim 9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68930" y="3910395"/>
            <a:ext cx="573750" cy="573750"/>
          </a:xfrm>
          <a:prstGeom prst="rect">
            <a:avLst/>
          </a:prstGeom>
        </p:spPr>
      </p:pic>
      <p:pic>
        <p:nvPicPr>
          <p:cNvPr id="93" name="Resim 9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6664" y="3577914"/>
            <a:ext cx="490747" cy="490747"/>
          </a:xfrm>
          <a:prstGeom prst="rect">
            <a:avLst/>
          </a:prstGeom>
        </p:spPr>
      </p:pic>
      <p:pic>
        <p:nvPicPr>
          <p:cNvPr id="94" name="Resim 9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5793" y="2340957"/>
            <a:ext cx="485012" cy="494522"/>
          </a:xfrm>
          <a:prstGeom prst="rect">
            <a:avLst/>
          </a:prstGeom>
        </p:spPr>
      </p:pic>
      <p:pic>
        <p:nvPicPr>
          <p:cNvPr id="95" name="Resim 9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0175" y="4464835"/>
            <a:ext cx="449674" cy="458491"/>
          </a:xfrm>
          <a:prstGeom prst="rect">
            <a:avLst/>
          </a:prstGeom>
        </p:spPr>
      </p:pic>
      <p:pic>
        <p:nvPicPr>
          <p:cNvPr id="96" name="Resim 9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06725" y="3455164"/>
            <a:ext cx="437146" cy="44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69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5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3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8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5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3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5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5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3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5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8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5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75" grpId="0" animBg="1"/>
      <p:bldP spid="2092" grpId="0" animBg="1"/>
      <p:bldP spid="2093" grpId="0"/>
      <p:bldP spid="101" grpId="0" animBg="1"/>
      <p:bldP spid="102" grpId="0"/>
      <p:bldP spid="103" grpId="0" animBg="1"/>
      <p:bldP spid="104" grpId="0"/>
      <p:bldP spid="105" grpId="0" animBg="1"/>
      <p:bldP spid="106" grpId="0"/>
      <p:bldP spid="107" grpId="0" animBg="1"/>
      <p:bldP spid="108" grpId="0"/>
      <p:bldP spid="109" grpId="0" animBg="1"/>
      <p:bldP spid="110" grpId="0"/>
      <p:bldP spid="111" grpId="0" animBg="1"/>
      <p:bldP spid="1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12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2663173" y="568325"/>
            <a:ext cx="6865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Sigaranın Vücuda Zararları</a:t>
            </a:r>
          </a:p>
        </p:txBody>
      </p:sp>
      <p:sp>
        <p:nvSpPr>
          <p:cNvPr id="2091" name="AutoShape 3"/>
          <p:cNvSpPr>
            <a:spLocks noChangeAspect="1" noChangeArrowheads="1" noTextEdit="1"/>
          </p:cNvSpPr>
          <p:nvPr/>
        </p:nvSpPr>
        <p:spPr bwMode="auto">
          <a:xfrm>
            <a:off x="3031171" y="852156"/>
            <a:ext cx="103505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" name="Ortaokul Tutun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048004" y="1504097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961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0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31F2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48" name="Metin kutusu 47"/>
          <p:cNvSpPr txBox="1"/>
          <p:nvPr/>
        </p:nvSpPr>
        <p:spPr>
          <a:xfrm>
            <a:off x="810593" y="255794"/>
            <a:ext cx="10567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chemeClr val="bg1"/>
                </a:solidFill>
              </a:rPr>
              <a:t>SİGARA DÜNYADAKİ EN BÜYÜK KATİLDİR</a:t>
            </a:r>
          </a:p>
        </p:txBody>
      </p:sp>
      <p:cxnSp>
        <p:nvCxnSpPr>
          <p:cNvPr id="49" name="Düz Bağlayıcı 48"/>
          <p:cNvCxnSpPr/>
          <p:nvPr/>
        </p:nvCxnSpPr>
        <p:spPr>
          <a:xfrm flipH="1">
            <a:off x="513081" y="1163974"/>
            <a:ext cx="1116583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7884" y="1924327"/>
            <a:ext cx="4604116" cy="493367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2950" y="1646447"/>
            <a:ext cx="4136498" cy="4136498"/>
          </a:xfrm>
          <a:prstGeom prst="rect">
            <a:avLst/>
          </a:prstGeom>
        </p:spPr>
      </p:pic>
      <p:grpSp>
        <p:nvGrpSpPr>
          <p:cNvPr id="71" name="Grup 70"/>
          <p:cNvGrpSpPr/>
          <p:nvPr/>
        </p:nvGrpSpPr>
        <p:grpSpPr>
          <a:xfrm>
            <a:off x="4960573" y="3451468"/>
            <a:ext cx="3652187" cy="484187"/>
            <a:chOff x="4960573" y="3787027"/>
            <a:chExt cx="3652187" cy="484187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8352409" y="3787027"/>
              <a:ext cx="68263" cy="484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8450834" y="3787027"/>
              <a:ext cx="63500" cy="484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8544497" y="3787027"/>
              <a:ext cx="68263" cy="484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" name="Freeform 10"/>
            <p:cNvSpPr>
              <a:spLocks noEditPoints="1"/>
            </p:cNvSpPr>
            <p:nvPr/>
          </p:nvSpPr>
          <p:spPr bwMode="auto">
            <a:xfrm>
              <a:off x="4960573" y="3790202"/>
              <a:ext cx="3350561" cy="477837"/>
            </a:xfrm>
            <a:custGeom>
              <a:avLst/>
              <a:gdLst>
                <a:gd name="T0" fmla="*/ 0 w 3486"/>
                <a:gd name="T1" fmla="*/ 301 h 301"/>
                <a:gd name="T2" fmla="*/ 0 w 3486"/>
                <a:gd name="T3" fmla="*/ 31 h 301"/>
                <a:gd name="T4" fmla="*/ 0 w 3486"/>
                <a:gd name="T5" fmla="*/ 0 h 301"/>
                <a:gd name="T6" fmla="*/ 3486 w 3486"/>
                <a:gd name="T7" fmla="*/ 0 h 301"/>
                <a:gd name="T8" fmla="*/ 3486 w 3486"/>
                <a:gd name="T9" fmla="*/ 301 h 301"/>
                <a:gd name="T10" fmla="*/ 0 w 3486"/>
                <a:gd name="T11" fmla="*/ 301 h 301"/>
                <a:gd name="T12" fmla="*/ 0 w 3486"/>
                <a:gd name="T13" fmla="*/ 301 h 301"/>
                <a:gd name="T14" fmla="*/ 19 w 3486"/>
                <a:gd name="T15" fmla="*/ 241 h 301"/>
                <a:gd name="T16" fmla="*/ 3467 w 3486"/>
                <a:gd name="T17" fmla="*/ 241 h 301"/>
                <a:gd name="T18" fmla="*/ 3467 w 3486"/>
                <a:gd name="T19" fmla="*/ 60 h 301"/>
                <a:gd name="T20" fmla="*/ 19 w 3486"/>
                <a:gd name="T21" fmla="*/ 60 h 301"/>
                <a:gd name="T22" fmla="*/ 19 w 3486"/>
                <a:gd name="T23" fmla="*/ 241 h 301"/>
                <a:gd name="T24" fmla="*/ 19 w 3486"/>
                <a:gd name="T25" fmla="*/ 24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86" h="301">
                  <a:moveTo>
                    <a:pt x="0" y="301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3486" y="0"/>
                  </a:lnTo>
                  <a:lnTo>
                    <a:pt x="3486" y="301"/>
                  </a:lnTo>
                  <a:lnTo>
                    <a:pt x="0" y="301"/>
                  </a:lnTo>
                  <a:lnTo>
                    <a:pt x="0" y="301"/>
                  </a:lnTo>
                  <a:close/>
                  <a:moveTo>
                    <a:pt x="19" y="241"/>
                  </a:moveTo>
                  <a:lnTo>
                    <a:pt x="3467" y="241"/>
                  </a:lnTo>
                  <a:lnTo>
                    <a:pt x="3467" y="60"/>
                  </a:lnTo>
                  <a:lnTo>
                    <a:pt x="19" y="60"/>
                  </a:lnTo>
                  <a:lnTo>
                    <a:pt x="19" y="241"/>
                  </a:lnTo>
                  <a:lnTo>
                    <a:pt x="19" y="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4974882" y="3844777"/>
              <a:ext cx="776288" cy="379412"/>
            </a:xfrm>
            <a:custGeom>
              <a:avLst/>
              <a:gdLst>
                <a:gd name="T0" fmla="*/ 473 w 489"/>
                <a:gd name="T1" fmla="*/ 239 h 239"/>
                <a:gd name="T2" fmla="*/ 0 w 489"/>
                <a:gd name="T3" fmla="*/ 239 h 239"/>
                <a:gd name="T4" fmla="*/ 0 w 489"/>
                <a:gd name="T5" fmla="*/ 0 h 239"/>
                <a:gd name="T6" fmla="*/ 489 w 489"/>
                <a:gd name="T7" fmla="*/ 0 h 239"/>
                <a:gd name="T8" fmla="*/ 489 w 489"/>
                <a:gd name="T9" fmla="*/ 239 h 239"/>
                <a:gd name="T10" fmla="*/ 473 w 489"/>
                <a:gd name="T11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" h="239">
                  <a:moveTo>
                    <a:pt x="473" y="239"/>
                  </a:moveTo>
                  <a:lnTo>
                    <a:pt x="0" y="239"/>
                  </a:lnTo>
                  <a:lnTo>
                    <a:pt x="0" y="0"/>
                  </a:lnTo>
                  <a:lnTo>
                    <a:pt x="489" y="0"/>
                  </a:lnTo>
                  <a:lnTo>
                    <a:pt x="489" y="239"/>
                  </a:lnTo>
                  <a:lnTo>
                    <a:pt x="473" y="2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70" name="Grup 69"/>
          <p:cNvGrpSpPr/>
          <p:nvPr/>
        </p:nvGrpSpPr>
        <p:grpSpPr>
          <a:xfrm>
            <a:off x="8304784" y="2787893"/>
            <a:ext cx="292101" cy="590550"/>
            <a:chOff x="8304784" y="3123452"/>
            <a:chExt cx="292101" cy="590550"/>
          </a:xfrm>
        </p:grpSpPr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8304784" y="3123452"/>
              <a:ext cx="112713" cy="590550"/>
            </a:xfrm>
            <a:custGeom>
              <a:avLst/>
              <a:gdLst>
                <a:gd name="T0" fmla="*/ 23 w 30"/>
                <a:gd name="T1" fmla="*/ 155 h 156"/>
                <a:gd name="T2" fmla="*/ 0 w 30"/>
                <a:gd name="T3" fmla="*/ 110 h 156"/>
                <a:gd name="T4" fmla="*/ 0 w 30"/>
                <a:gd name="T5" fmla="*/ 110 h 156"/>
                <a:gd name="T6" fmla="*/ 8 w 30"/>
                <a:gd name="T7" fmla="*/ 81 h 156"/>
                <a:gd name="T8" fmla="*/ 8 w 30"/>
                <a:gd name="T9" fmla="*/ 81 h 156"/>
                <a:gd name="T10" fmla="*/ 21 w 30"/>
                <a:gd name="T11" fmla="*/ 40 h 156"/>
                <a:gd name="T12" fmla="*/ 21 w 30"/>
                <a:gd name="T13" fmla="*/ 40 h 156"/>
                <a:gd name="T14" fmla="*/ 8 w 30"/>
                <a:gd name="T15" fmla="*/ 7 h 156"/>
                <a:gd name="T16" fmla="*/ 8 w 30"/>
                <a:gd name="T17" fmla="*/ 7 h 156"/>
                <a:gd name="T18" fmla="*/ 8 w 30"/>
                <a:gd name="T19" fmla="*/ 1 h 156"/>
                <a:gd name="T20" fmla="*/ 8 w 30"/>
                <a:gd name="T21" fmla="*/ 1 h 156"/>
                <a:gd name="T22" fmla="*/ 13 w 30"/>
                <a:gd name="T23" fmla="*/ 1 h 156"/>
                <a:gd name="T24" fmla="*/ 13 w 30"/>
                <a:gd name="T25" fmla="*/ 1 h 156"/>
                <a:gd name="T26" fmla="*/ 29 w 30"/>
                <a:gd name="T27" fmla="*/ 40 h 156"/>
                <a:gd name="T28" fmla="*/ 29 w 30"/>
                <a:gd name="T29" fmla="*/ 40 h 156"/>
                <a:gd name="T30" fmla="*/ 15 w 30"/>
                <a:gd name="T31" fmla="*/ 85 h 156"/>
                <a:gd name="T32" fmla="*/ 15 w 30"/>
                <a:gd name="T33" fmla="*/ 85 h 156"/>
                <a:gd name="T34" fmla="*/ 8 w 30"/>
                <a:gd name="T35" fmla="*/ 110 h 156"/>
                <a:gd name="T36" fmla="*/ 8 w 30"/>
                <a:gd name="T37" fmla="*/ 110 h 156"/>
                <a:gd name="T38" fmla="*/ 18 w 30"/>
                <a:gd name="T39" fmla="*/ 138 h 156"/>
                <a:gd name="T40" fmla="*/ 18 w 30"/>
                <a:gd name="T41" fmla="*/ 138 h 156"/>
                <a:gd name="T42" fmla="*/ 28 w 30"/>
                <a:gd name="T43" fmla="*/ 149 h 156"/>
                <a:gd name="T44" fmla="*/ 28 w 30"/>
                <a:gd name="T45" fmla="*/ 149 h 156"/>
                <a:gd name="T46" fmla="*/ 29 w 30"/>
                <a:gd name="T47" fmla="*/ 155 h 156"/>
                <a:gd name="T48" fmla="*/ 29 w 30"/>
                <a:gd name="T49" fmla="*/ 155 h 156"/>
                <a:gd name="T50" fmla="*/ 26 w 30"/>
                <a:gd name="T51" fmla="*/ 156 h 156"/>
                <a:gd name="T52" fmla="*/ 26 w 30"/>
                <a:gd name="T53" fmla="*/ 156 h 156"/>
                <a:gd name="T54" fmla="*/ 23 w 30"/>
                <a:gd name="T55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" h="156">
                  <a:moveTo>
                    <a:pt x="23" y="155"/>
                  </a:moveTo>
                  <a:cubicBezTo>
                    <a:pt x="23" y="155"/>
                    <a:pt x="0" y="138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1"/>
                    <a:pt x="2" y="9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17" y="65"/>
                    <a:pt x="21" y="52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1" y="25"/>
                    <a:pt x="14" y="13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5"/>
                    <a:pt x="6" y="3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9"/>
                    <a:pt x="29" y="22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53"/>
                    <a:pt x="25" y="68"/>
                    <a:pt x="15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0" y="94"/>
                    <a:pt x="8" y="102"/>
                    <a:pt x="8" y="110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8" y="121"/>
                    <a:pt x="13" y="131"/>
                    <a:pt x="18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23" y="145"/>
                    <a:pt x="28" y="149"/>
                    <a:pt x="28" y="149"/>
                  </a:cubicBezTo>
                  <a:cubicBezTo>
                    <a:pt x="28" y="149"/>
                    <a:pt x="28" y="149"/>
                    <a:pt x="28" y="149"/>
                  </a:cubicBezTo>
                  <a:cubicBezTo>
                    <a:pt x="30" y="150"/>
                    <a:pt x="30" y="153"/>
                    <a:pt x="29" y="155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8" y="156"/>
                    <a:pt x="27" y="156"/>
                    <a:pt x="26" y="156"/>
                  </a:cubicBezTo>
                  <a:cubicBezTo>
                    <a:pt x="26" y="156"/>
                    <a:pt x="26" y="156"/>
                    <a:pt x="26" y="156"/>
                  </a:cubicBezTo>
                  <a:cubicBezTo>
                    <a:pt x="25" y="156"/>
                    <a:pt x="24" y="156"/>
                    <a:pt x="23" y="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" name="Freeform 12"/>
            <p:cNvSpPr>
              <a:spLocks/>
            </p:cNvSpPr>
            <p:nvPr/>
          </p:nvSpPr>
          <p:spPr bwMode="auto">
            <a:xfrm>
              <a:off x="8393684" y="3123452"/>
              <a:ext cx="112713" cy="590550"/>
            </a:xfrm>
            <a:custGeom>
              <a:avLst/>
              <a:gdLst>
                <a:gd name="T0" fmla="*/ 23 w 30"/>
                <a:gd name="T1" fmla="*/ 155 h 156"/>
                <a:gd name="T2" fmla="*/ 0 w 30"/>
                <a:gd name="T3" fmla="*/ 110 h 156"/>
                <a:gd name="T4" fmla="*/ 0 w 30"/>
                <a:gd name="T5" fmla="*/ 110 h 156"/>
                <a:gd name="T6" fmla="*/ 8 w 30"/>
                <a:gd name="T7" fmla="*/ 81 h 156"/>
                <a:gd name="T8" fmla="*/ 8 w 30"/>
                <a:gd name="T9" fmla="*/ 81 h 156"/>
                <a:gd name="T10" fmla="*/ 20 w 30"/>
                <a:gd name="T11" fmla="*/ 40 h 156"/>
                <a:gd name="T12" fmla="*/ 20 w 30"/>
                <a:gd name="T13" fmla="*/ 40 h 156"/>
                <a:gd name="T14" fmla="*/ 8 w 30"/>
                <a:gd name="T15" fmla="*/ 7 h 156"/>
                <a:gd name="T16" fmla="*/ 8 w 30"/>
                <a:gd name="T17" fmla="*/ 7 h 156"/>
                <a:gd name="T18" fmla="*/ 8 w 30"/>
                <a:gd name="T19" fmla="*/ 1 h 156"/>
                <a:gd name="T20" fmla="*/ 8 w 30"/>
                <a:gd name="T21" fmla="*/ 1 h 156"/>
                <a:gd name="T22" fmla="*/ 13 w 30"/>
                <a:gd name="T23" fmla="*/ 1 h 156"/>
                <a:gd name="T24" fmla="*/ 13 w 30"/>
                <a:gd name="T25" fmla="*/ 1 h 156"/>
                <a:gd name="T26" fmla="*/ 28 w 30"/>
                <a:gd name="T27" fmla="*/ 40 h 156"/>
                <a:gd name="T28" fmla="*/ 28 w 30"/>
                <a:gd name="T29" fmla="*/ 40 h 156"/>
                <a:gd name="T30" fmla="*/ 15 w 30"/>
                <a:gd name="T31" fmla="*/ 85 h 156"/>
                <a:gd name="T32" fmla="*/ 15 w 30"/>
                <a:gd name="T33" fmla="*/ 85 h 156"/>
                <a:gd name="T34" fmla="*/ 8 w 30"/>
                <a:gd name="T35" fmla="*/ 110 h 156"/>
                <a:gd name="T36" fmla="*/ 8 w 30"/>
                <a:gd name="T37" fmla="*/ 110 h 156"/>
                <a:gd name="T38" fmla="*/ 18 w 30"/>
                <a:gd name="T39" fmla="*/ 138 h 156"/>
                <a:gd name="T40" fmla="*/ 18 w 30"/>
                <a:gd name="T41" fmla="*/ 138 h 156"/>
                <a:gd name="T42" fmla="*/ 28 w 30"/>
                <a:gd name="T43" fmla="*/ 149 h 156"/>
                <a:gd name="T44" fmla="*/ 28 w 30"/>
                <a:gd name="T45" fmla="*/ 149 h 156"/>
                <a:gd name="T46" fmla="*/ 29 w 30"/>
                <a:gd name="T47" fmla="*/ 155 h 156"/>
                <a:gd name="T48" fmla="*/ 29 w 30"/>
                <a:gd name="T49" fmla="*/ 155 h 156"/>
                <a:gd name="T50" fmla="*/ 25 w 30"/>
                <a:gd name="T51" fmla="*/ 156 h 156"/>
                <a:gd name="T52" fmla="*/ 25 w 30"/>
                <a:gd name="T53" fmla="*/ 156 h 156"/>
                <a:gd name="T54" fmla="*/ 23 w 30"/>
                <a:gd name="T55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" h="156">
                  <a:moveTo>
                    <a:pt x="23" y="155"/>
                  </a:moveTo>
                  <a:cubicBezTo>
                    <a:pt x="23" y="155"/>
                    <a:pt x="0" y="138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1"/>
                    <a:pt x="2" y="9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17" y="65"/>
                    <a:pt x="20" y="52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25"/>
                    <a:pt x="14" y="13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5"/>
                    <a:pt x="6" y="3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9"/>
                    <a:pt x="28" y="22"/>
                    <a:pt x="28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53"/>
                    <a:pt x="25" y="68"/>
                    <a:pt x="15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0" y="94"/>
                    <a:pt x="8" y="102"/>
                    <a:pt x="8" y="110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8" y="121"/>
                    <a:pt x="13" y="131"/>
                    <a:pt x="18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23" y="145"/>
                    <a:pt x="28" y="149"/>
                    <a:pt x="28" y="149"/>
                  </a:cubicBezTo>
                  <a:cubicBezTo>
                    <a:pt x="28" y="149"/>
                    <a:pt x="28" y="149"/>
                    <a:pt x="28" y="149"/>
                  </a:cubicBezTo>
                  <a:cubicBezTo>
                    <a:pt x="30" y="150"/>
                    <a:pt x="30" y="153"/>
                    <a:pt x="29" y="155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8" y="156"/>
                    <a:pt x="27" y="156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ubicBezTo>
                    <a:pt x="25" y="156"/>
                    <a:pt x="24" y="156"/>
                    <a:pt x="23" y="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Freeform 13"/>
            <p:cNvSpPr>
              <a:spLocks/>
            </p:cNvSpPr>
            <p:nvPr/>
          </p:nvSpPr>
          <p:spPr bwMode="auto">
            <a:xfrm>
              <a:off x="8484172" y="3123452"/>
              <a:ext cx="112713" cy="590550"/>
            </a:xfrm>
            <a:custGeom>
              <a:avLst/>
              <a:gdLst>
                <a:gd name="T0" fmla="*/ 23 w 30"/>
                <a:gd name="T1" fmla="*/ 155 h 156"/>
                <a:gd name="T2" fmla="*/ 0 w 30"/>
                <a:gd name="T3" fmla="*/ 110 h 156"/>
                <a:gd name="T4" fmla="*/ 0 w 30"/>
                <a:gd name="T5" fmla="*/ 110 h 156"/>
                <a:gd name="T6" fmla="*/ 8 w 30"/>
                <a:gd name="T7" fmla="*/ 81 h 156"/>
                <a:gd name="T8" fmla="*/ 8 w 30"/>
                <a:gd name="T9" fmla="*/ 81 h 156"/>
                <a:gd name="T10" fmla="*/ 20 w 30"/>
                <a:gd name="T11" fmla="*/ 40 h 156"/>
                <a:gd name="T12" fmla="*/ 20 w 30"/>
                <a:gd name="T13" fmla="*/ 40 h 156"/>
                <a:gd name="T14" fmla="*/ 8 w 30"/>
                <a:gd name="T15" fmla="*/ 7 h 156"/>
                <a:gd name="T16" fmla="*/ 8 w 30"/>
                <a:gd name="T17" fmla="*/ 7 h 156"/>
                <a:gd name="T18" fmla="*/ 8 w 30"/>
                <a:gd name="T19" fmla="*/ 1 h 156"/>
                <a:gd name="T20" fmla="*/ 8 w 30"/>
                <a:gd name="T21" fmla="*/ 1 h 156"/>
                <a:gd name="T22" fmla="*/ 13 w 30"/>
                <a:gd name="T23" fmla="*/ 1 h 156"/>
                <a:gd name="T24" fmla="*/ 13 w 30"/>
                <a:gd name="T25" fmla="*/ 1 h 156"/>
                <a:gd name="T26" fmla="*/ 28 w 30"/>
                <a:gd name="T27" fmla="*/ 40 h 156"/>
                <a:gd name="T28" fmla="*/ 28 w 30"/>
                <a:gd name="T29" fmla="*/ 40 h 156"/>
                <a:gd name="T30" fmla="*/ 15 w 30"/>
                <a:gd name="T31" fmla="*/ 85 h 156"/>
                <a:gd name="T32" fmla="*/ 15 w 30"/>
                <a:gd name="T33" fmla="*/ 85 h 156"/>
                <a:gd name="T34" fmla="*/ 8 w 30"/>
                <a:gd name="T35" fmla="*/ 110 h 156"/>
                <a:gd name="T36" fmla="*/ 8 w 30"/>
                <a:gd name="T37" fmla="*/ 110 h 156"/>
                <a:gd name="T38" fmla="*/ 18 w 30"/>
                <a:gd name="T39" fmla="*/ 138 h 156"/>
                <a:gd name="T40" fmla="*/ 18 w 30"/>
                <a:gd name="T41" fmla="*/ 138 h 156"/>
                <a:gd name="T42" fmla="*/ 28 w 30"/>
                <a:gd name="T43" fmla="*/ 149 h 156"/>
                <a:gd name="T44" fmla="*/ 28 w 30"/>
                <a:gd name="T45" fmla="*/ 149 h 156"/>
                <a:gd name="T46" fmla="*/ 28 w 30"/>
                <a:gd name="T47" fmla="*/ 155 h 156"/>
                <a:gd name="T48" fmla="*/ 28 w 30"/>
                <a:gd name="T49" fmla="*/ 155 h 156"/>
                <a:gd name="T50" fmla="*/ 25 w 30"/>
                <a:gd name="T51" fmla="*/ 156 h 156"/>
                <a:gd name="T52" fmla="*/ 25 w 30"/>
                <a:gd name="T53" fmla="*/ 156 h 156"/>
                <a:gd name="T54" fmla="*/ 23 w 30"/>
                <a:gd name="T55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" h="156">
                  <a:moveTo>
                    <a:pt x="23" y="155"/>
                  </a:moveTo>
                  <a:cubicBezTo>
                    <a:pt x="22" y="155"/>
                    <a:pt x="0" y="138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1"/>
                    <a:pt x="2" y="9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17" y="65"/>
                    <a:pt x="20" y="52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25"/>
                    <a:pt x="14" y="13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5"/>
                    <a:pt x="6" y="3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9"/>
                    <a:pt x="28" y="22"/>
                    <a:pt x="28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53"/>
                    <a:pt x="25" y="68"/>
                    <a:pt x="15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0" y="94"/>
                    <a:pt x="8" y="102"/>
                    <a:pt x="8" y="110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8" y="121"/>
                    <a:pt x="13" y="131"/>
                    <a:pt x="18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23" y="145"/>
                    <a:pt x="28" y="149"/>
                    <a:pt x="28" y="149"/>
                  </a:cubicBezTo>
                  <a:cubicBezTo>
                    <a:pt x="28" y="149"/>
                    <a:pt x="28" y="149"/>
                    <a:pt x="28" y="149"/>
                  </a:cubicBezTo>
                  <a:cubicBezTo>
                    <a:pt x="29" y="150"/>
                    <a:pt x="30" y="153"/>
                    <a:pt x="28" y="155"/>
                  </a:cubicBezTo>
                  <a:cubicBezTo>
                    <a:pt x="28" y="155"/>
                    <a:pt x="28" y="155"/>
                    <a:pt x="28" y="155"/>
                  </a:cubicBezTo>
                  <a:cubicBezTo>
                    <a:pt x="28" y="156"/>
                    <a:pt x="26" y="156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ubicBezTo>
                    <a:pt x="24" y="156"/>
                    <a:pt x="23" y="156"/>
                    <a:pt x="23" y="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54" name="Dikdörtgen 53"/>
          <p:cNvSpPr/>
          <p:nvPr/>
        </p:nvSpPr>
        <p:spPr>
          <a:xfrm>
            <a:off x="1424267" y="2490522"/>
            <a:ext cx="1300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13 saniyede</a:t>
            </a:r>
          </a:p>
        </p:txBody>
      </p:sp>
      <p:pic>
        <p:nvPicPr>
          <p:cNvPr id="52" name="Resim 5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90070" y="3173865"/>
            <a:ext cx="1215000" cy="1327500"/>
          </a:xfrm>
          <a:prstGeom prst="rect">
            <a:avLst/>
          </a:prstGeom>
        </p:spPr>
      </p:pic>
      <p:sp>
        <p:nvSpPr>
          <p:cNvPr id="55" name="Dikdörtgen 54"/>
          <p:cNvSpPr/>
          <p:nvPr/>
        </p:nvSpPr>
        <p:spPr>
          <a:xfrm>
            <a:off x="3412093" y="2490522"/>
            <a:ext cx="624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Yılda</a:t>
            </a:r>
          </a:p>
        </p:txBody>
      </p:sp>
      <p:sp>
        <p:nvSpPr>
          <p:cNvPr id="56" name="Dikdörtgen 55"/>
          <p:cNvSpPr/>
          <p:nvPr/>
        </p:nvSpPr>
        <p:spPr>
          <a:xfrm>
            <a:off x="2062274" y="3870938"/>
            <a:ext cx="811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Günde</a:t>
            </a:r>
          </a:p>
        </p:txBody>
      </p:sp>
      <p:grpSp>
        <p:nvGrpSpPr>
          <p:cNvPr id="67" name="Grup 66"/>
          <p:cNvGrpSpPr/>
          <p:nvPr/>
        </p:nvGrpSpPr>
        <p:grpSpPr>
          <a:xfrm>
            <a:off x="1641078" y="2739592"/>
            <a:ext cx="862737" cy="767009"/>
            <a:chOff x="1641078" y="3075151"/>
            <a:chExt cx="862737" cy="767009"/>
          </a:xfrm>
        </p:grpSpPr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06495" y="3482160"/>
              <a:ext cx="146250" cy="360000"/>
            </a:xfrm>
            <a:prstGeom prst="rect">
              <a:avLst/>
            </a:prstGeom>
          </p:spPr>
        </p:pic>
        <p:sp>
          <p:nvSpPr>
            <p:cNvPr id="64" name="Dikdörtgen 63"/>
            <p:cNvSpPr/>
            <p:nvPr/>
          </p:nvSpPr>
          <p:spPr>
            <a:xfrm>
              <a:off x="1641078" y="3075151"/>
              <a:ext cx="8627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1 insan</a:t>
              </a:r>
            </a:p>
          </p:txBody>
        </p:sp>
      </p:grpSp>
      <p:sp>
        <p:nvSpPr>
          <p:cNvPr id="65" name="Dikdörtgen 64"/>
          <p:cNvSpPr/>
          <p:nvPr/>
        </p:nvSpPr>
        <p:spPr>
          <a:xfrm>
            <a:off x="2920594" y="2767142"/>
            <a:ext cx="1746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4.9 milyon insan</a:t>
            </a:r>
          </a:p>
        </p:txBody>
      </p:sp>
      <p:grpSp>
        <p:nvGrpSpPr>
          <p:cNvPr id="68" name="Grup 67"/>
          <p:cNvGrpSpPr/>
          <p:nvPr/>
        </p:nvGrpSpPr>
        <p:grpSpPr>
          <a:xfrm>
            <a:off x="1705594" y="4129253"/>
            <a:ext cx="1390630" cy="946843"/>
            <a:chOff x="1705594" y="4464812"/>
            <a:chExt cx="1390630" cy="946843"/>
          </a:xfrm>
        </p:grpSpPr>
        <p:pic>
          <p:nvPicPr>
            <p:cNvPr id="53" name="Resim 52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05594" y="4860405"/>
              <a:ext cx="1215000" cy="551250"/>
            </a:xfrm>
            <a:prstGeom prst="rect">
              <a:avLst/>
            </a:prstGeom>
          </p:spPr>
        </p:pic>
        <p:sp>
          <p:nvSpPr>
            <p:cNvPr id="66" name="Dikdörtgen 65"/>
            <p:cNvSpPr/>
            <p:nvPr/>
          </p:nvSpPr>
          <p:spPr>
            <a:xfrm>
              <a:off x="1760602" y="4464812"/>
              <a:ext cx="13356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13 bin insan</a:t>
              </a:r>
            </a:p>
          </p:txBody>
        </p:sp>
      </p:grpSp>
      <p:sp>
        <p:nvSpPr>
          <p:cNvPr id="72" name="Metin kutusu 71"/>
          <p:cNvSpPr txBox="1"/>
          <p:nvPr/>
        </p:nvSpPr>
        <p:spPr>
          <a:xfrm>
            <a:off x="5007146" y="2859854"/>
            <a:ext cx="3082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sigaradan ölüyor.</a:t>
            </a:r>
          </a:p>
        </p:txBody>
      </p:sp>
      <p:pic>
        <p:nvPicPr>
          <p:cNvPr id="73" name="Resim 7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84285" y="3221990"/>
            <a:ext cx="270000" cy="78750"/>
          </a:xfrm>
          <a:prstGeom prst="rect">
            <a:avLst/>
          </a:prstGeom>
        </p:spPr>
      </p:pic>
      <p:sp>
        <p:nvSpPr>
          <p:cNvPr id="74" name="Dikdörtgen 73"/>
          <p:cNvSpPr/>
          <p:nvPr/>
        </p:nvSpPr>
        <p:spPr>
          <a:xfrm>
            <a:off x="6259592" y="4049364"/>
            <a:ext cx="20928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r-TR" dirty="0">
                <a:solidFill>
                  <a:schemeClr val="bg1"/>
                </a:solidFill>
              </a:rPr>
              <a:t>siz bu yazıyı okurken</a:t>
            </a:r>
          </a:p>
          <a:p>
            <a:pPr algn="r"/>
            <a:r>
              <a:rPr lang="tr-TR" dirty="0">
                <a:solidFill>
                  <a:schemeClr val="bg1"/>
                </a:solidFill>
              </a:rPr>
              <a:t>yaklaşık </a:t>
            </a:r>
            <a:r>
              <a:rPr lang="tr-TR" b="1" dirty="0">
                <a:solidFill>
                  <a:schemeClr val="bg1"/>
                </a:solidFill>
              </a:rPr>
              <a:t>1 kişi daha</a:t>
            </a:r>
          </a:p>
          <a:p>
            <a:pPr algn="r"/>
            <a:r>
              <a:rPr lang="tr-TR" dirty="0">
                <a:solidFill>
                  <a:schemeClr val="bg1"/>
                </a:solidFill>
              </a:rPr>
              <a:t>sigaradan dolayı</a:t>
            </a:r>
          </a:p>
          <a:p>
            <a:pPr algn="r"/>
            <a:r>
              <a:rPr lang="tr-TR" b="1" dirty="0">
                <a:solidFill>
                  <a:schemeClr val="bg1"/>
                </a:solidFill>
              </a:rPr>
              <a:t>öldü</a:t>
            </a:r>
            <a:r>
              <a:rPr lang="tr-TR" dirty="0">
                <a:solidFill>
                  <a:schemeClr val="bg1"/>
                </a:solidFill>
              </a:rPr>
              <a:t> bile!</a:t>
            </a:r>
          </a:p>
        </p:txBody>
      </p:sp>
    </p:spTree>
    <p:extLst>
      <p:ext uri="{BB962C8B-B14F-4D97-AF65-F5344CB8AC3E}">
        <p14:creationId xmlns:p14="http://schemas.microsoft.com/office/powerpoint/2010/main" xmlns="" val="95179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4" grpId="0"/>
      <p:bldP spid="55" grpId="0"/>
      <p:bldP spid="56" grpId="0"/>
      <p:bldP spid="65" grpId="0"/>
      <p:bldP spid="72" grpId="0"/>
      <p:bldP spid="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14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652463" y="568325"/>
            <a:ext cx="4505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Deniz’in Hikayesi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652463" y="2069247"/>
            <a:ext cx="740484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Deniz çok akıllı bir çocuktu. Ortaokula gidiyordu. Okuldaki notları iyi sayılırdı.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Kitap okumayı severdi, bir de oyun oynamayı. Deniz’in çok sevdiği iki arkadaşı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vardı. Onlarla ilkokuldan beri arkadaştılar. Hep birbirleri ile takılıyorlardı.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Bir gün Deniz bu iki arkadaşının yanına gittiğinde onları sigara içerken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gördü. Onları hemen uyardı. “Ne yapıyorsunuz siz?! Çabuk atın onları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elinizden.” Ama arkadaşları çoktan sigara bağımlısı olmuşlardı. 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5476" y="849861"/>
            <a:ext cx="2756250" cy="42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373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15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652463" y="568325"/>
            <a:ext cx="4505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Deniz’in Hikayesi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652463" y="2108884"/>
            <a:ext cx="771903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Deniz ile arkadaşları her bir araya geldiklerinde Deniz’e de sigara teklif ediyordu.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Deniz hem ailesine söz vermişti hem de sigaranın kokusu hiç hoşuna gitmiyordu. 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Ama arkadaşları sigara içmediği için Deniz’i küçümsüyordu. Ona “Sen ancak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süt içersin, süt çocuğu” gibi cümlelerle baskı yapıyorlardı. Diğer arkadaşı ise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“Bir kere dene bak sen de seveceksin” diyordu.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5476" y="849861"/>
            <a:ext cx="2756250" cy="42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56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16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652463" y="568325"/>
            <a:ext cx="4505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Deniz’in Hikayesi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652463" y="1462038"/>
            <a:ext cx="7387407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Deniz kendini dışlanmış hissediyordu. Arkadaşlarının onu sevmesini istiyordu.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içmediği için ona tavır almışlardı. Onlar çok sevdiği arkadaşlarıydı. Ne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yapacağını bilmiyordu.  Ve bir gün Deniz karar verdi. Arkadaşları ile birlikte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olduğu bir gün arkadaşları yine ona sigara uzattılar. Deniz sigarayı eline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aldı ve şöyle dedi: “…………………..”</a:t>
            </a:r>
          </a:p>
          <a:p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Sizce Deniz arkadaşlarına ne söylerse doğru söylemiş olur?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Siz Deniz yerinde olsaydınız, arkadaşlarınız ve sigara arasında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kalsaydınız bu durumdan nasıl kurtulurdunuz?</a:t>
            </a:r>
          </a:p>
          <a:p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Sizce arkadaşları Deniz’e neden sigara içmesi için baskı yapıyorlar? 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5476" y="849861"/>
            <a:ext cx="2756250" cy="42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16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17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652463" y="568325"/>
            <a:ext cx="4831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Ben İçmiyorum ki!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652463" y="1462038"/>
            <a:ext cx="7923516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içen bir kimse dumanı içine çektiğinde pek çok zehri de vücuduna almış olur.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Ancak o dumanı yeniden dışarıya üfürdüğünde artık zehirli maddeler etrafa yayılır. </a:t>
            </a:r>
          </a:p>
          <a:p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Bir genç kendisi içmese de arkadaşlarının, akrabalarının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yanında sigara dumanını soluyorsa pasif </a:t>
            </a:r>
            <a:r>
              <a:rPr lang="tr-T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etkilenim</a:t>
            </a:r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altında kalıyor demektir. </a:t>
            </a:r>
          </a:p>
          <a:p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Çocuklar ve gençler sigara dumanının zararlı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etkilerine karşı çok daha hassastır. Bu nedenle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içmemek kadar, içilen yerden uzak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durmak da çok önemlidir.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43398" y="2177719"/>
            <a:ext cx="3728785" cy="319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235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Resim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901593" y="-38506"/>
            <a:ext cx="4319280" cy="6858006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8500" y="-38500"/>
            <a:ext cx="4319276" cy="6858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561561" y="759940"/>
            <a:ext cx="5059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/>
              <a:t>Sigara içilen ortamda</a:t>
            </a:r>
          </a:p>
          <a:p>
            <a:pPr algn="ctr"/>
            <a:r>
              <a:rPr lang="tr-TR" sz="3600" b="1" dirty="0">
                <a:solidFill>
                  <a:srgbClr val="E61F4F"/>
                </a:solidFill>
              </a:rPr>
              <a:t>durma!</a:t>
            </a:r>
          </a:p>
        </p:txBody>
      </p:sp>
      <p:sp>
        <p:nvSpPr>
          <p:cNvPr id="28" name="Metin kutusu 27"/>
          <p:cNvSpPr txBox="1"/>
          <p:nvPr/>
        </p:nvSpPr>
        <p:spPr>
          <a:xfrm>
            <a:off x="3561560" y="2341843"/>
            <a:ext cx="5059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/>
              <a:t>Yanında sigara içilmesine</a:t>
            </a:r>
          </a:p>
          <a:p>
            <a:pPr algn="ctr"/>
            <a:r>
              <a:rPr lang="tr-TR" sz="3600" b="1" dirty="0">
                <a:solidFill>
                  <a:srgbClr val="E61F4F"/>
                </a:solidFill>
              </a:rPr>
              <a:t>izin verme!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52504" y="3980426"/>
            <a:ext cx="1277361" cy="1277361"/>
          </a:xfrm>
          <a:prstGeom prst="rect">
            <a:avLst/>
          </a:prstGeom>
        </p:spPr>
      </p:pic>
      <p:grpSp>
        <p:nvGrpSpPr>
          <p:cNvPr id="29" name="Grup 2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30" name="Grup 29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2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3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4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9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0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31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2" name="Grup 31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38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9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3" name="Grup 32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4" name="Grup 33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36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37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5" name="Metin kutusu 34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chemeClr val="bg1"/>
                    </a:solidFill>
                  </a:rPr>
                  <a:t>18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44107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Dikdörtgen 36"/>
          <p:cNvSpPr/>
          <p:nvPr/>
        </p:nvSpPr>
        <p:spPr>
          <a:xfrm>
            <a:off x="8014557" y="0"/>
            <a:ext cx="4176936" cy="68580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 l="-11000" t="-28000" r="-20000" b="-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218" name="Grup 1217"/>
          <p:cNvGrpSpPr/>
          <p:nvPr/>
        </p:nvGrpSpPr>
        <p:grpSpPr>
          <a:xfrm>
            <a:off x="215214" y="218649"/>
            <a:ext cx="4499551" cy="4193047"/>
            <a:chOff x="214754" y="218649"/>
            <a:chExt cx="5321567" cy="4959069"/>
          </a:xfrm>
        </p:grpSpPr>
        <p:sp>
          <p:nvSpPr>
            <p:cNvPr id="17" name="Metin kutusu 16"/>
            <p:cNvSpPr txBox="1"/>
            <p:nvPr/>
          </p:nvSpPr>
          <p:spPr>
            <a:xfrm>
              <a:off x="439738" y="218649"/>
              <a:ext cx="4790744" cy="1201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000" b="1" dirty="0">
                  <a:solidFill>
                    <a:srgbClr val="936037"/>
                  </a:solidFill>
                </a:rPr>
                <a:t>SİGARADAN</a:t>
              </a:r>
            </a:p>
          </p:txBody>
        </p:sp>
        <p:sp>
          <p:nvSpPr>
            <p:cNvPr id="19" name="Metin kutusu 18"/>
            <p:cNvSpPr txBox="1"/>
            <p:nvPr/>
          </p:nvSpPr>
          <p:spPr>
            <a:xfrm>
              <a:off x="301433" y="650663"/>
              <a:ext cx="4929049" cy="249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3100" b="1" dirty="0">
                  <a:solidFill>
                    <a:srgbClr val="231F20"/>
                  </a:solidFill>
                </a:rPr>
                <a:t>UZAK</a:t>
              </a:r>
            </a:p>
          </p:txBody>
        </p:sp>
        <p:sp>
          <p:nvSpPr>
            <p:cNvPr id="20" name="Metin kutusu 19"/>
            <p:cNvSpPr txBox="1"/>
            <p:nvPr/>
          </p:nvSpPr>
          <p:spPr>
            <a:xfrm>
              <a:off x="214754" y="1974484"/>
              <a:ext cx="5321567" cy="3203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7000" b="1" dirty="0">
                  <a:solidFill>
                    <a:srgbClr val="231F20"/>
                  </a:solidFill>
                </a:rPr>
                <a:t>DUR</a:t>
              </a:r>
            </a:p>
          </p:txBody>
        </p:sp>
      </p:grpSp>
      <p:pic>
        <p:nvPicPr>
          <p:cNvPr id="21" name="Resim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3937" y="5222803"/>
            <a:ext cx="3723158" cy="1080000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8013024" y="-6135"/>
            <a:ext cx="4186461" cy="6858000"/>
          </a:xfrm>
          <a:prstGeom prst="rect">
            <a:avLst/>
          </a:prstGeom>
          <a:solidFill>
            <a:srgbClr val="936037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8023418" y="0"/>
            <a:ext cx="181778" cy="6858000"/>
          </a:xfrm>
          <a:prstGeom prst="rect">
            <a:avLst/>
          </a:prstGeom>
          <a:solidFill>
            <a:srgbClr val="936037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219" name="Grup 1218"/>
          <p:cNvGrpSpPr/>
          <p:nvPr/>
        </p:nvGrpSpPr>
        <p:grpSpPr>
          <a:xfrm>
            <a:off x="10707236" y="295275"/>
            <a:ext cx="1492250" cy="603250"/>
            <a:chOff x="10715625" y="295275"/>
            <a:chExt cx="1492250" cy="603250"/>
          </a:xfrm>
        </p:grpSpPr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10715625" y="295275"/>
              <a:ext cx="1422400" cy="603250"/>
            </a:xfrm>
            <a:custGeom>
              <a:avLst/>
              <a:gdLst>
                <a:gd name="T0" fmla="*/ 98 w 464"/>
                <a:gd name="T1" fmla="*/ 0 h 195"/>
                <a:gd name="T2" fmla="*/ 464 w 464"/>
                <a:gd name="T3" fmla="*/ 0 h 195"/>
                <a:gd name="T4" fmla="*/ 464 w 464"/>
                <a:gd name="T5" fmla="*/ 195 h 195"/>
                <a:gd name="T6" fmla="*/ 98 w 464"/>
                <a:gd name="T7" fmla="*/ 195 h 195"/>
                <a:gd name="T8" fmla="*/ 0 w 464"/>
                <a:gd name="T9" fmla="*/ 98 h 195"/>
                <a:gd name="T10" fmla="*/ 0 w 464"/>
                <a:gd name="T11" fmla="*/ 98 h 195"/>
                <a:gd name="T12" fmla="*/ 98 w 464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4" h="195">
                  <a:moveTo>
                    <a:pt x="98" y="0"/>
                  </a:moveTo>
                  <a:cubicBezTo>
                    <a:pt x="464" y="0"/>
                    <a:pt x="464" y="0"/>
                    <a:pt x="464" y="0"/>
                  </a:cubicBezTo>
                  <a:cubicBezTo>
                    <a:pt x="464" y="195"/>
                    <a:pt x="464" y="195"/>
                    <a:pt x="464" y="195"/>
                  </a:cubicBezTo>
                  <a:cubicBezTo>
                    <a:pt x="98" y="195"/>
                    <a:pt x="98" y="195"/>
                    <a:pt x="98" y="195"/>
                  </a:cubicBezTo>
                  <a:cubicBezTo>
                    <a:pt x="44" y="195"/>
                    <a:pt x="0" y="151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44"/>
                    <a:pt x="44" y="0"/>
                    <a:pt x="98" y="0"/>
                  </a:cubicBez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2138025" y="295275"/>
              <a:ext cx="69850" cy="603250"/>
            </a:xfrm>
            <a:prstGeom prst="rect">
              <a:avLst/>
            </a:prstGeom>
            <a:solidFill>
              <a:srgbClr val="0C6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" name="Metin kutusu 15"/>
            <p:cNvSpPr txBox="1"/>
            <p:nvPr/>
          </p:nvSpPr>
          <p:spPr>
            <a:xfrm>
              <a:off x="10965588" y="409059"/>
              <a:ext cx="10243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dirty="0">
                  <a:solidFill>
                    <a:schemeClr val="bg1"/>
                  </a:solidFill>
                </a:rPr>
                <a:t>Ortaokul</a:t>
              </a:r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5445" y="3894835"/>
            <a:ext cx="778665" cy="77866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42729" y="3894835"/>
            <a:ext cx="778665" cy="77866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65009" y="3888941"/>
            <a:ext cx="778665" cy="77866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91184" y="3888941"/>
            <a:ext cx="778665" cy="778665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0214" y="3973203"/>
            <a:ext cx="549126" cy="610140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63406" y="3973203"/>
            <a:ext cx="549126" cy="610140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81726" y="3973203"/>
            <a:ext cx="549126" cy="610140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05953" y="3973203"/>
            <a:ext cx="549126" cy="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570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3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7049" y="1825337"/>
            <a:ext cx="3457900" cy="3467000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4697189" y="315443"/>
            <a:ext cx="27976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7200" b="1" dirty="0">
                <a:solidFill>
                  <a:srgbClr val="E61F4F"/>
                </a:solidFill>
              </a:rPr>
              <a:t>HAYIR!</a:t>
            </a:r>
          </a:p>
        </p:txBody>
      </p:sp>
      <p:sp>
        <p:nvSpPr>
          <p:cNvPr id="25" name="Dikdörtgen 24"/>
          <p:cNvSpPr/>
          <p:nvPr/>
        </p:nvSpPr>
        <p:spPr>
          <a:xfrm>
            <a:off x="1049020" y="2714947"/>
            <a:ext cx="10093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231F20"/>
                </a:solidFill>
              </a:rPr>
              <a:t>Sana uzatılan sigaraya bir kere </a:t>
            </a:r>
            <a:r>
              <a:rPr lang="tr-TR" sz="2400" b="1" dirty="0">
                <a:solidFill>
                  <a:srgbClr val="E61F4F"/>
                </a:solidFill>
              </a:rPr>
              <a:t>hayır</a:t>
            </a:r>
            <a:r>
              <a:rPr lang="tr-TR" sz="2400" b="1" dirty="0">
                <a:solidFill>
                  <a:srgbClr val="231F20"/>
                </a:solidFill>
              </a:rPr>
              <a:t> dersen,</a:t>
            </a:r>
          </a:p>
          <a:p>
            <a:pPr algn="ctr"/>
            <a:r>
              <a:rPr lang="tr-TR" sz="2400" b="1" dirty="0">
                <a:solidFill>
                  <a:srgbClr val="231F20"/>
                </a:solidFill>
              </a:rPr>
              <a:t>daha sonrakilere de </a:t>
            </a:r>
            <a:r>
              <a:rPr lang="tr-TR" sz="2400" b="1" dirty="0">
                <a:solidFill>
                  <a:srgbClr val="E61F4F"/>
                </a:solidFill>
              </a:rPr>
              <a:t>hayır </a:t>
            </a:r>
            <a:r>
              <a:rPr lang="tr-TR" sz="2400" b="1" dirty="0">
                <a:solidFill>
                  <a:srgbClr val="231F20"/>
                </a:solidFill>
              </a:rPr>
              <a:t>dersin.</a:t>
            </a:r>
          </a:p>
        </p:txBody>
      </p:sp>
      <p:sp>
        <p:nvSpPr>
          <p:cNvPr id="26" name="Dikdörtgen 25"/>
          <p:cNvSpPr/>
          <p:nvPr/>
        </p:nvSpPr>
        <p:spPr>
          <a:xfrm>
            <a:off x="1049020" y="3715221"/>
            <a:ext cx="100939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000" b="1" dirty="0">
                <a:solidFill>
                  <a:srgbClr val="E61F4F"/>
                </a:solidFill>
              </a:rPr>
              <a:t>Hayır</a:t>
            </a:r>
            <a:r>
              <a:rPr lang="tr-TR" sz="4000" b="1" dirty="0">
                <a:solidFill>
                  <a:srgbClr val="231F20"/>
                </a:solidFill>
              </a:rPr>
              <a:t> demeyi öğren!</a:t>
            </a:r>
            <a:endParaRPr lang="tr-TR" sz="4000" b="1" dirty="0">
              <a:solidFill>
                <a:srgbClr val="E61F4F"/>
              </a:solidFill>
            </a:endParaRPr>
          </a:p>
        </p:txBody>
      </p:sp>
      <p:sp>
        <p:nvSpPr>
          <p:cNvPr id="129" name="Metin kutusu 128"/>
          <p:cNvSpPr txBox="1"/>
          <p:nvPr/>
        </p:nvSpPr>
        <p:spPr>
          <a:xfrm>
            <a:off x="8666336" y="1289512"/>
            <a:ext cx="1635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85000"/>
                  </a:schemeClr>
                </a:solidFill>
              </a:rPr>
              <a:t>HAYIR!</a:t>
            </a:r>
          </a:p>
        </p:txBody>
      </p:sp>
      <p:sp>
        <p:nvSpPr>
          <p:cNvPr id="130" name="Metin kutusu 129"/>
          <p:cNvSpPr txBox="1"/>
          <p:nvPr/>
        </p:nvSpPr>
        <p:spPr>
          <a:xfrm>
            <a:off x="8666335" y="4146157"/>
            <a:ext cx="1635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85000"/>
                  </a:schemeClr>
                </a:solidFill>
              </a:rPr>
              <a:t>HAYIR!</a:t>
            </a:r>
          </a:p>
        </p:txBody>
      </p:sp>
      <p:sp>
        <p:nvSpPr>
          <p:cNvPr id="131" name="Metin kutusu 130"/>
          <p:cNvSpPr txBox="1"/>
          <p:nvPr/>
        </p:nvSpPr>
        <p:spPr>
          <a:xfrm>
            <a:off x="397203" y="271464"/>
            <a:ext cx="1635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85000"/>
                  </a:schemeClr>
                </a:solidFill>
              </a:rPr>
              <a:t>HAYIR!</a:t>
            </a:r>
          </a:p>
        </p:txBody>
      </p:sp>
      <p:sp>
        <p:nvSpPr>
          <p:cNvPr id="132" name="Metin kutusu 131"/>
          <p:cNvSpPr txBox="1"/>
          <p:nvPr/>
        </p:nvSpPr>
        <p:spPr>
          <a:xfrm>
            <a:off x="523745" y="2793683"/>
            <a:ext cx="1635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85000"/>
                  </a:schemeClr>
                </a:solidFill>
              </a:rPr>
              <a:t>HAYIR!</a:t>
            </a:r>
          </a:p>
        </p:txBody>
      </p:sp>
      <p:sp>
        <p:nvSpPr>
          <p:cNvPr id="133" name="Metin kutusu 132"/>
          <p:cNvSpPr txBox="1"/>
          <p:nvPr/>
        </p:nvSpPr>
        <p:spPr>
          <a:xfrm>
            <a:off x="1942888" y="1641755"/>
            <a:ext cx="163525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95000"/>
                  </a:schemeClr>
                </a:solidFill>
              </a:rPr>
              <a:t>HAYIR!</a:t>
            </a:r>
          </a:p>
        </p:txBody>
      </p:sp>
      <p:sp>
        <p:nvSpPr>
          <p:cNvPr id="134" name="Metin kutusu 133"/>
          <p:cNvSpPr txBox="1"/>
          <p:nvPr/>
        </p:nvSpPr>
        <p:spPr>
          <a:xfrm>
            <a:off x="1942887" y="3956783"/>
            <a:ext cx="163525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95000"/>
                  </a:schemeClr>
                </a:solidFill>
              </a:rPr>
              <a:t>HAYIR!</a:t>
            </a:r>
          </a:p>
        </p:txBody>
      </p:sp>
      <p:sp>
        <p:nvSpPr>
          <p:cNvPr id="135" name="Metin kutusu 134"/>
          <p:cNvSpPr txBox="1"/>
          <p:nvPr/>
        </p:nvSpPr>
        <p:spPr>
          <a:xfrm>
            <a:off x="9928416" y="435210"/>
            <a:ext cx="163525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95000"/>
                  </a:schemeClr>
                </a:solidFill>
              </a:rPr>
              <a:t>HAYIR!</a:t>
            </a:r>
          </a:p>
        </p:txBody>
      </p:sp>
      <p:sp>
        <p:nvSpPr>
          <p:cNvPr id="136" name="Metin kutusu 135"/>
          <p:cNvSpPr txBox="1"/>
          <p:nvPr/>
        </p:nvSpPr>
        <p:spPr>
          <a:xfrm>
            <a:off x="9928415" y="2750238"/>
            <a:ext cx="163525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95000"/>
                  </a:schemeClr>
                </a:solidFill>
              </a:rPr>
              <a:t>HAYIR!</a:t>
            </a:r>
          </a:p>
        </p:txBody>
      </p:sp>
      <p:grpSp>
        <p:nvGrpSpPr>
          <p:cNvPr id="137" name="Grup 136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138" name="Grup 13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48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9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0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1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152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4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5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6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7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8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9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0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1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2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3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4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5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6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7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8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9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0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1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2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3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4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5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6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7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8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9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0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1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2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3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4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5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6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7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8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9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0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1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2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3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4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5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6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7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8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9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0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1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2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3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3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40" name="Grup 13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146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7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141" name="Grup 14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142" name="Grup 14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144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5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143" name="Metin kutusu 14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50167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31F2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grpSp>
        <p:nvGrpSpPr>
          <p:cNvPr id="18" name="Grup 17"/>
          <p:cNvGrpSpPr/>
          <p:nvPr/>
        </p:nvGrpSpPr>
        <p:grpSpPr>
          <a:xfrm>
            <a:off x="1714073" y="877542"/>
            <a:ext cx="2145622" cy="2154416"/>
            <a:chOff x="1407925" y="877542"/>
            <a:chExt cx="2145622" cy="2154416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7925" y="877542"/>
              <a:ext cx="2145622" cy="2154416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1707511" y="1631584"/>
              <a:ext cx="15464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delikanlı adam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sigara içer</a:t>
              </a:r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8221534" y="877542"/>
            <a:ext cx="2145623" cy="2154416"/>
            <a:chOff x="8580948" y="877542"/>
            <a:chExt cx="2145623" cy="2154416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80948" y="877542"/>
              <a:ext cx="2145623" cy="2154416"/>
            </a:xfrm>
            <a:prstGeom prst="rect">
              <a:avLst/>
            </a:prstGeom>
          </p:spPr>
        </p:pic>
        <p:sp>
          <p:nvSpPr>
            <p:cNvPr id="36" name="Dikdörtgen 35"/>
            <p:cNvSpPr/>
            <p:nvPr/>
          </p:nvSpPr>
          <p:spPr>
            <a:xfrm>
              <a:off x="8826737" y="1631583"/>
              <a:ext cx="165404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muhabbet koyu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yak bir tane</a:t>
              </a:r>
            </a:p>
          </p:txBody>
        </p:sp>
      </p:grpSp>
      <p:grpSp>
        <p:nvGrpSpPr>
          <p:cNvPr id="19" name="Grup 18"/>
          <p:cNvGrpSpPr/>
          <p:nvPr/>
        </p:nvGrpSpPr>
        <p:grpSpPr>
          <a:xfrm>
            <a:off x="944259" y="3716882"/>
            <a:ext cx="1526504" cy="1584895"/>
            <a:chOff x="944259" y="3716882"/>
            <a:chExt cx="1526504" cy="1584895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4259" y="3716882"/>
              <a:ext cx="1526504" cy="1584895"/>
            </a:xfrm>
            <a:prstGeom prst="rect">
              <a:avLst/>
            </a:prstGeom>
          </p:spPr>
        </p:pic>
        <p:sp>
          <p:nvSpPr>
            <p:cNvPr id="37" name="Dikdörtgen 36"/>
            <p:cNvSpPr/>
            <p:nvPr/>
          </p:nvSpPr>
          <p:spPr>
            <a:xfrm>
              <a:off x="1342283" y="4186162"/>
              <a:ext cx="73045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çok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havalı</a:t>
              </a:r>
            </a:p>
          </p:txBody>
        </p:sp>
      </p:grpSp>
      <p:grpSp>
        <p:nvGrpSpPr>
          <p:cNvPr id="23" name="Grup 22"/>
          <p:cNvGrpSpPr/>
          <p:nvPr/>
        </p:nvGrpSpPr>
        <p:grpSpPr>
          <a:xfrm>
            <a:off x="9808799" y="3716882"/>
            <a:ext cx="1401139" cy="1584895"/>
            <a:chOff x="9808799" y="3716882"/>
            <a:chExt cx="1401139" cy="1584895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08799" y="3716882"/>
              <a:ext cx="1401139" cy="1584895"/>
            </a:xfrm>
            <a:prstGeom prst="rect">
              <a:avLst/>
            </a:prstGeom>
          </p:spPr>
        </p:pic>
        <p:sp>
          <p:nvSpPr>
            <p:cNvPr id="38" name="Dikdörtgen 37"/>
            <p:cNvSpPr/>
            <p:nvPr/>
          </p:nvSpPr>
          <p:spPr>
            <a:xfrm>
              <a:off x="10107367" y="4073013"/>
              <a:ext cx="80400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herkes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içiyor</a:t>
              </a:r>
            </a:p>
          </p:txBody>
        </p:sp>
      </p:grpSp>
      <p:grpSp>
        <p:nvGrpSpPr>
          <p:cNvPr id="20" name="Grup 19"/>
          <p:cNvGrpSpPr/>
          <p:nvPr/>
        </p:nvGrpSpPr>
        <p:grpSpPr>
          <a:xfrm>
            <a:off x="3253961" y="4299314"/>
            <a:ext cx="2023172" cy="2123911"/>
            <a:chOff x="3253961" y="4299314"/>
            <a:chExt cx="2023172" cy="2123911"/>
          </a:xfrm>
        </p:grpSpPr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53961" y="4299314"/>
              <a:ext cx="2023172" cy="2123911"/>
            </a:xfrm>
            <a:prstGeom prst="rect">
              <a:avLst/>
            </a:prstGeom>
          </p:spPr>
        </p:pic>
        <p:sp>
          <p:nvSpPr>
            <p:cNvPr id="42" name="Dikdörtgen 41"/>
            <p:cNvSpPr/>
            <p:nvPr/>
          </p:nvSpPr>
          <p:spPr>
            <a:xfrm>
              <a:off x="3567689" y="4978611"/>
              <a:ext cx="141429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bir taneden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bir şey olmaz</a:t>
              </a:r>
            </a:p>
          </p:txBody>
        </p:sp>
      </p:grpSp>
      <p:grpSp>
        <p:nvGrpSpPr>
          <p:cNvPr id="22" name="Grup 21"/>
          <p:cNvGrpSpPr/>
          <p:nvPr/>
        </p:nvGrpSpPr>
        <p:grpSpPr>
          <a:xfrm>
            <a:off x="6809370" y="4299314"/>
            <a:ext cx="2017367" cy="2034109"/>
            <a:chOff x="6809370" y="4299314"/>
            <a:chExt cx="2017367" cy="2034109"/>
          </a:xfrm>
        </p:grpSpPr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09370" y="4299314"/>
              <a:ext cx="2017367" cy="2034109"/>
            </a:xfrm>
            <a:prstGeom prst="rect">
              <a:avLst/>
            </a:prstGeom>
          </p:spPr>
        </p:pic>
        <p:sp>
          <p:nvSpPr>
            <p:cNvPr id="43" name="Dikdörtgen 42"/>
            <p:cNvSpPr/>
            <p:nvPr/>
          </p:nvSpPr>
          <p:spPr>
            <a:xfrm>
              <a:off x="7246309" y="4854703"/>
              <a:ext cx="113947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başımıza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sağlıkçı mı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kesildin?</a:t>
              </a:r>
            </a:p>
          </p:txBody>
        </p:sp>
      </p:grpSp>
      <p:grpSp>
        <p:nvGrpSpPr>
          <p:cNvPr id="26" name="Grup 25"/>
          <p:cNvGrpSpPr/>
          <p:nvPr/>
        </p:nvGrpSpPr>
        <p:grpSpPr>
          <a:xfrm>
            <a:off x="5005341" y="434357"/>
            <a:ext cx="2624037" cy="4284987"/>
            <a:chOff x="5005341" y="819791"/>
            <a:chExt cx="2624037" cy="4284987"/>
          </a:xfrm>
        </p:grpSpPr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05341" y="819791"/>
              <a:ext cx="2537625" cy="4284987"/>
            </a:xfrm>
            <a:prstGeom prst="rect">
              <a:avLst/>
            </a:prstGeom>
          </p:spPr>
        </p:pic>
        <p:sp>
          <p:nvSpPr>
            <p:cNvPr id="46" name="Dikdörtgen 45"/>
            <p:cNvSpPr/>
            <p:nvPr/>
          </p:nvSpPr>
          <p:spPr>
            <a:xfrm>
              <a:off x="5150686" y="2012498"/>
              <a:ext cx="247869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4800" b="1" dirty="0">
                  <a:solidFill>
                    <a:schemeClr val="bg1"/>
                  </a:solidFill>
                </a:rPr>
                <a:t>bu sözler</a:t>
              </a:r>
            </a:p>
          </p:txBody>
        </p:sp>
        <p:sp>
          <p:nvSpPr>
            <p:cNvPr id="47" name="Dikdörtgen 46"/>
            <p:cNvSpPr/>
            <p:nvPr/>
          </p:nvSpPr>
          <p:spPr>
            <a:xfrm>
              <a:off x="5141299" y="2612662"/>
              <a:ext cx="24221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400" dirty="0">
                  <a:solidFill>
                    <a:schemeClr val="bg1"/>
                  </a:solidFill>
                </a:rPr>
                <a:t>tanıdık geliyor mu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609180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Düz Bağlayıcı 84"/>
          <p:cNvCxnSpPr/>
          <p:nvPr/>
        </p:nvCxnSpPr>
        <p:spPr>
          <a:xfrm flipH="1">
            <a:off x="513081" y="2293684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Grup 136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138" name="Grup 13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48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9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0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1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1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4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5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6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7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8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9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0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1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2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3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4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5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6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7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8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9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0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1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2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3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4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5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6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7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8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9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0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1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2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3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4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5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6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7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8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9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0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1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2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3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4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5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6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7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8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9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0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1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2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3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3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40" name="Grup 13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146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7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141" name="Grup 14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142" name="Grup 14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144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5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143" name="Metin kutusu 14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21</a:t>
                </a:r>
              </a:p>
            </p:txBody>
          </p:sp>
        </p:grp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100" y="608211"/>
            <a:ext cx="444473" cy="777827"/>
          </a:xfrm>
          <a:prstGeom prst="rect">
            <a:avLst/>
          </a:prstGeom>
        </p:spPr>
      </p:pic>
      <p:sp>
        <p:nvSpPr>
          <p:cNvPr id="83" name="Oval 5"/>
          <p:cNvSpPr>
            <a:spLocks noChangeArrowheads="1"/>
          </p:cNvSpPr>
          <p:nvPr/>
        </p:nvSpPr>
        <p:spPr bwMode="auto">
          <a:xfrm>
            <a:off x="8123237" y="698694"/>
            <a:ext cx="3144837" cy="3144836"/>
          </a:xfrm>
          <a:prstGeom prst="ellipse">
            <a:avLst/>
          </a:prstGeom>
          <a:solidFill>
            <a:schemeClr val="bg1"/>
          </a:solidFill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4" name="Oval 6"/>
          <p:cNvSpPr>
            <a:spLocks noChangeArrowheads="1"/>
          </p:cNvSpPr>
          <p:nvPr/>
        </p:nvSpPr>
        <p:spPr bwMode="auto">
          <a:xfrm>
            <a:off x="8458985" y="1044068"/>
            <a:ext cx="2497991" cy="2499232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 l="-16000" r="-9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184275" y="468547"/>
            <a:ext cx="3859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/>
              <a:t>Babam hayatı boyunca içmiş,</a:t>
            </a:r>
          </a:p>
          <a:p>
            <a:r>
              <a:rPr lang="tr-TR" sz="2400" b="1" dirty="0"/>
              <a:t>hepimizden sağlam. Bir şey</a:t>
            </a:r>
          </a:p>
          <a:p>
            <a:r>
              <a:rPr lang="tr-TR" sz="2400" b="1" dirty="0"/>
              <a:t>olmaz, endişelenme!</a:t>
            </a:r>
          </a:p>
        </p:txBody>
      </p:sp>
      <p:grpSp>
        <p:nvGrpSpPr>
          <p:cNvPr id="11" name="Grup 10"/>
          <p:cNvGrpSpPr/>
          <p:nvPr/>
        </p:nvGrpSpPr>
        <p:grpSpPr>
          <a:xfrm>
            <a:off x="1458208" y="2297581"/>
            <a:ext cx="219477" cy="1705780"/>
            <a:chOff x="1416468" y="2297581"/>
            <a:chExt cx="261218" cy="2030192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416468" y="2297581"/>
              <a:ext cx="261218" cy="944716"/>
            </a:xfrm>
            <a:custGeom>
              <a:avLst/>
              <a:gdLst>
                <a:gd name="T0" fmla="*/ 0 w 193"/>
                <a:gd name="T1" fmla="*/ 0 h 698"/>
                <a:gd name="T2" fmla="*/ 0 w 193"/>
                <a:gd name="T3" fmla="*/ 577 h 698"/>
                <a:gd name="T4" fmla="*/ 193 w 193"/>
                <a:gd name="T5" fmla="*/ 698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3" h="698">
                  <a:moveTo>
                    <a:pt x="0" y="0"/>
                  </a:moveTo>
                  <a:lnTo>
                    <a:pt x="0" y="577"/>
                  </a:lnTo>
                  <a:lnTo>
                    <a:pt x="193" y="698"/>
                  </a:lnTo>
                </a:path>
              </a:pathLst>
            </a:custGeom>
            <a:noFill/>
            <a:ln w="15875" cap="flat">
              <a:solidFill>
                <a:srgbClr val="EDEDE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416468" y="3078528"/>
              <a:ext cx="261218" cy="1249245"/>
            </a:xfrm>
            <a:custGeom>
              <a:avLst/>
              <a:gdLst>
                <a:gd name="T0" fmla="*/ 0 w 193"/>
                <a:gd name="T1" fmla="*/ 0 h 923"/>
                <a:gd name="T2" fmla="*/ 0 w 193"/>
                <a:gd name="T3" fmla="*/ 800 h 923"/>
                <a:gd name="T4" fmla="*/ 193 w 193"/>
                <a:gd name="T5" fmla="*/ 92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3" h="923">
                  <a:moveTo>
                    <a:pt x="0" y="0"/>
                  </a:moveTo>
                  <a:lnTo>
                    <a:pt x="0" y="800"/>
                  </a:lnTo>
                  <a:lnTo>
                    <a:pt x="193" y="923"/>
                  </a:lnTo>
                </a:path>
              </a:pathLst>
            </a:custGeom>
            <a:noFill/>
            <a:ln w="15875" cap="flat">
              <a:solidFill>
                <a:srgbClr val="EDEDE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0" name="Dikdörtgen 9"/>
          <p:cNvSpPr/>
          <p:nvPr/>
        </p:nvSpPr>
        <p:spPr>
          <a:xfrm>
            <a:off x="1682466" y="2805878"/>
            <a:ext cx="3102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HAYIR! </a:t>
            </a:r>
            <a:r>
              <a:rPr lang="tr-TR" dirty="0"/>
              <a:t>deyip sigara ile arana</a:t>
            </a:r>
          </a:p>
          <a:p>
            <a:r>
              <a:rPr lang="tr-TR" dirty="0"/>
              <a:t>mesafe koymak</a:t>
            </a:r>
          </a:p>
        </p:txBody>
      </p:sp>
      <p:sp>
        <p:nvSpPr>
          <p:cNvPr id="93" name="Dikdörtgen 92"/>
          <p:cNvSpPr/>
          <p:nvPr/>
        </p:nvSpPr>
        <p:spPr>
          <a:xfrm>
            <a:off x="1677686" y="3688033"/>
            <a:ext cx="3102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HAYIR! </a:t>
            </a:r>
            <a:r>
              <a:rPr lang="tr-TR" dirty="0"/>
              <a:t>deyip sigara ile arana</a:t>
            </a:r>
          </a:p>
          <a:p>
            <a:r>
              <a:rPr lang="tr-TR" dirty="0"/>
              <a:t>mesafe koymak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1683303" y="4477225"/>
            <a:ext cx="149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E61F4F"/>
                </a:solidFill>
              </a:rPr>
              <a:t>Seçim senin...</a:t>
            </a:r>
          </a:p>
        </p:txBody>
      </p:sp>
    </p:spTree>
    <p:extLst>
      <p:ext uri="{BB962C8B-B14F-4D97-AF65-F5344CB8AC3E}">
        <p14:creationId xmlns:p14="http://schemas.microsoft.com/office/powerpoint/2010/main" xmlns="" val="374106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4" grpId="0"/>
      <p:bldP spid="10" grpId="0"/>
      <p:bldP spid="93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FAB52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FAB529"/>
              </a:solidFill>
            </a:endParaRPr>
          </a:p>
        </p:txBody>
      </p:sp>
      <p:sp>
        <p:nvSpPr>
          <p:cNvPr id="48" name="Metin kutusu 47"/>
          <p:cNvSpPr txBox="1"/>
          <p:nvPr/>
        </p:nvSpPr>
        <p:spPr>
          <a:xfrm>
            <a:off x="1049001" y="1633623"/>
            <a:ext cx="1943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Sağlıklı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beslen! </a:t>
            </a:r>
          </a:p>
        </p:txBody>
      </p:sp>
      <p:sp>
        <p:nvSpPr>
          <p:cNvPr id="50" name="Metin kutusu 49"/>
          <p:cNvSpPr txBox="1"/>
          <p:nvPr/>
        </p:nvSpPr>
        <p:spPr>
          <a:xfrm>
            <a:off x="3875736" y="2790062"/>
            <a:ext cx="41592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“Sigara içmiyorum”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cümlesini gururla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söyle!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1012623" y="4957100"/>
            <a:ext cx="3888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Gerektiğinde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“hayır” demeyi bil! 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6052623" y="832863"/>
            <a:ext cx="1456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Spor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yapın!</a:t>
            </a:r>
            <a:endParaRPr lang="tr-TR" sz="3200" b="1" dirty="0">
              <a:solidFill>
                <a:schemeClr val="bg1"/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7179182" y="5032632"/>
            <a:ext cx="3888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Arkadaşlarına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örnek ol! 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9256931" y="1719926"/>
            <a:ext cx="1984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Aklını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kullan!</a:t>
            </a:r>
            <a:endParaRPr lang="tr-TR" sz="3200" b="1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8664" y="1239055"/>
            <a:ext cx="900000" cy="855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9732" y="614448"/>
            <a:ext cx="1080000" cy="109125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13120" y="3249450"/>
            <a:ext cx="1353223" cy="136189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0602" y="3249450"/>
            <a:ext cx="1008753" cy="114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670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3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FAB52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FAB529"/>
              </a:solidFill>
            </a:endParaRPr>
          </a:p>
        </p:txBody>
      </p:sp>
      <p:sp>
        <p:nvSpPr>
          <p:cNvPr id="48" name="Metin kutusu 47"/>
          <p:cNvSpPr txBox="1"/>
          <p:nvPr/>
        </p:nvSpPr>
        <p:spPr>
          <a:xfrm>
            <a:off x="1358111" y="751585"/>
            <a:ext cx="3553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Zorluklarla baş etme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yöntemlerini öğren!</a:t>
            </a:r>
          </a:p>
        </p:txBody>
      </p:sp>
      <p:sp>
        <p:nvSpPr>
          <p:cNvPr id="50" name="Metin kutusu 49"/>
          <p:cNvSpPr txBox="1"/>
          <p:nvPr/>
        </p:nvSpPr>
        <p:spPr>
          <a:xfrm>
            <a:off x="4093588" y="2094206"/>
            <a:ext cx="279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Büyük görünmeye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çalışmayın, yaşınıza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göre davranın! 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511088" y="4285786"/>
            <a:ext cx="3407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Merakınızı doğru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kaynaklardan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gidermeyi öğrenin! 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6891688" y="649323"/>
            <a:ext cx="3975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Takılacağın mekanları ve arkadaşlarını doğru seç!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7600427" y="4054954"/>
            <a:ext cx="3858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Problemlerini çözmeye çalış!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Gerekirse büyüklerinden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yardım al!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4672885" y="5660091"/>
            <a:ext cx="2846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Kendini iyi tanı</a:t>
            </a:r>
            <a:r>
              <a:rPr lang="tr-TR" sz="2400" b="1" dirty="0">
                <a:solidFill>
                  <a:schemeClr val="bg1"/>
                </a:solidFill>
              </a:rPr>
              <a:t>!</a:t>
            </a:r>
            <a:r>
              <a:rPr lang="fi-FI" sz="2400" b="1" dirty="0">
                <a:solidFill>
                  <a:schemeClr val="bg1"/>
                </a:solidFill>
              </a:rPr>
              <a:t> </a:t>
            </a:r>
            <a:endParaRPr lang="tr-TR" sz="2400" b="1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9276" y="1998081"/>
            <a:ext cx="1115985" cy="163030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9329" y="2094206"/>
            <a:ext cx="2099813" cy="185564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6470" y="3699827"/>
            <a:ext cx="1293750" cy="15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940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3" grpId="0"/>
      <p:bldP spid="13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4135" y="665969"/>
            <a:ext cx="4414185" cy="3996517"/>
          </a:xfrm>
          <a:prstGeom prst="rect">
            <a:avLst/>
          </a:prstGeom>
        </p:spPr>
      </p:pic>
      <p:grpSp>
        <p:nvGrpSpPr>
          <p:cNvPr id="24" name="Grup 23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5" name="Grup 24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6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7" name="Grup 26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24</a:t>
                </a:r>
              </a:p>
            </p:txBody>
          </p:sp>
        </p:grpSp>
      </p:grpSp>
      <p:sp>
        <p:nvSpPr>
          <p:cNvPr id="102" name="Metin kutusu 101"/>
          <p:cNvSpPr txBox="1"/>
          <p:nvPr/>
        </p:nvSpPr>
        <p:spPr>
          <a:xfrm>
            <a:off x="468448" y="366194"/>
            <a:ext cx="45352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Sigara İçmeyi</a:t>
            </a:r>
          </a:p>
          <a:p>
            <a:r>
              <a:rPr lang="tr-TR" sz="4800" b="1" dirty="0">
                <a:solidFill>
                  <a:srgbClr val="E61F4F"/>
                </a:solidFill>
              </a:rPr>
              <a:t>Hiç Düşünmedim</a:t>
            </a:r>
          </a:p>
          <a:p>
            <a:r>
              <a:rPr lang="tr-TR" sz="4800" b="1" dirty="0">
                <a:solidFill>
                  <a:srgbClr val="231F20"/>
                </a:solidFill>
              </a:rPr>
              <a:t>Çünkü;</a:t>
            </a:r>
          </a:p>
        </p:txBody>
      </p:sp>
      <p:sp>
        <p:nvSpPr>
          <p:cNvPr id="12" name="AutoShape 3"/>
          <p:cNvSpPr>
            <a:spLocks noChangeAspect="1" noChangeArrowheads="1" noTextEdit="1"/>
          </p:cNvSpPr>
          <p:nvPr/>
        </p:nvSpPr>
        <p:spPr bwMode="auto">
          <a:xfrm>
            <a:off x="468313" y="2981325"/>
            <a:ext cx="63896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468313" y="2995613"/>
            <a:ext cx="6386512" cy="0"/>
          </a:xfrm>
          <a:prstGeom prst="line">
            <a:avLst/>
          </a:prstGeom>
          <a:noFill/>
          <a:ln w="14288" cap="flat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AutoShape 7"/>
          <p:cNvSpPr>
            <a:spLocks noChangeAspect="1" noChangeArrowheads="1" noTextEdit="1"/>
          </p:cNvSpPr>
          <p:nvPr/>
        </p:nvSpPr>
        <p:spPr bwMode="auto">
          <a:xfrm>
            <a:off x="6854825" y="665968"/>
            <a:ext cx="96904" cy="458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6924675" y="665968"/>
            <a:ext cx="0" cy="4588655"/>
          </a:xfrm>
          <a:prstGeom prst="line">
            <a:avLst/>
          </a:prstGeom>
          <a:noFill/>
          <a:ln w="130175" cap="flat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0" name="Dikdörtgen 109"/>
          <p:cNvSpPr/>
          <p:nvPr/>
        </p:nvSpPr>
        <p:spPr>
          <a:xfrm>
            <a:off x="504703" y="3366075"/>
            <a:ext cx="46732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Neden sigara içmiyorsunuz?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Sebepleri üzerine düşünün ve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arkadaşlarınızla paylaşın.</a:t>
            </a:r>
          </a:p>
        </p:txBody>
      </p:sp>
      <p:grpSp>
        <p:nvGrpSpPr>
          <p:cNvPr id="2" name="Grup 1"/>
          <p:cNvGrpSpPr/>
          <p:nvPr/>
        </p:nvGrpSpPr>
        <p:grpSpPr>
          <a:xfrm>
            <a:off x="7232652" y="605107"/>
            <a:ext cx="4560454" cy="707886"/>
            <a:chOff x="7232652" y="605107"/>
            <a:chExt cx="4560454" cy="707886"/>
          </a:xfrm>
        </p:grpSpPr>
        <p:sp>
          <p:nvSpPr>
            <p:cNvPr id="18" name="Dikdörtgen 17"/>
            <p:cNvSpPr/>
            <p:nvPr/>
          </p:nvSpPr>
          <p:spPr>
            <a:xfrm>
              <a:off x="7558715" y="605107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Vücudumun bana bir emanet olduğunu biliyorum ve emanete sahip çıkıyorum.</a:t>
              </a:r>
            </a:p>
          </p:txBody>
        </p:sp>
        <p:pic>
          <p:nvPicPr>
            <p:cNvPr id="105" name="Resim 10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32652" y="865387"/>
              <a:ext cx="187325" cy="187325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7232652" y="1310341"/>
            <a:ext cx="4560454" cy="707886"/>
            <a:chOff x="7232652" y="1310341"/>
            <a:chExt cx="4560454" cy="707886"/>
          </a:xfrm>
        </p:grpSpPr>
        <p:sp>
          <p:nvSpPr>
            <p:cNvPr id="103" name="Dikdörtgen 102"/>
            <p:cNvSpPr/>
            <p:nvPr/>
          </p:nvSpPr>
          <p:spPr>
            <a:xfrm>
              <a:off x="7558715" y="1310341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Sigaradan çıkan zararlı maddelerin</a:t>
              </a:r>
            </a:p>
            <a:p>
              <a:r>
                <a:rPr lang="tr-T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havayı kirletmesini istemiyorum.</a:t>
              </a:r>
            </a:p>
          </p:txBody>
        </p:sp>
        <p:pic>
          <p:nvPicPr>
            <p:cNvPr id="111" name="Resim 11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32652" y="1570621"/>
              <a:ext cx="187325" cy="187325"/>
            </a:xfrm>
            <a:prstGeom prst="rect">
              <a:avLst/>
            </a:prstGeom>
          </p:spPr>
        </p:pic>
      </p:grpSp>
      <p:grpSp>
        <p:nvGrpSpPr>
          <p:cNvPr id="4" name="Grup 3"/>
          <p:cNvGrpSpPr/>
          <p:nvPr/>
        </p:nvGrpSpPr>
        <p:grpSpPr>
          <a:xfrm>
            <a:off x="7232652" y="2023801"/>
            <a:ext cx="4560454" cy="707886"/>
            <a:chOff x="7232652" y="2023801"/>
            <a:chExt cx="4560454" cy="707886"/>
          </a:xfrm>
        </p:grpSpPr>
        <p:sp>
          <p:nvSpPr>
            <p:cNvPr id="104" name="Dikdörtgen 103"/>
            <p:cNvSpPr/>
            <p:nvPr/>
          </p:nvSpPr>
          <p:spPr>
            <a:xfrm>
              <a:off x="7558715" y="2023801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Başka insanlara zarar vermek</a:t>
              </a:r>
            </a:p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istemiyorum.</a:t>
              </a:r>
            </a:p>
          </p:txBody>
        </p:sp>
        <p:pic>
          <p:nvPicPr>
            <p:cNvPr id="112" name="Resim 1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32652" y="2284081"/>
              <a:ext cx="187325" cy="187325"/>
            </a:xfrm>
            <a:prstGeom prst="rect">
              <a:avLst/>
            </a:prstGeom>
          </p:spPr>
        </p:pic>
      </p:grpSp>
      <p:grpSp>
        <p:nvGrpSpPr>
          <p:cNvPr id="5" name="Grup 4"/>
          <p:cNvGrpSpPr/>
          <p:nvPr/>
        </p:nvGrpSpPr>
        <p:grpSpPr>
          <a:xfrm>
            <a:off x="7232652" y="2735066"/>
            <a:ext cx="4560454" cy="400110"/>
            <a:chOff x="7232652" y="2735066"/>
            <a:chExt cx="4560454" cy="400110"/>
          </a:xfrm>
        </p:grpSpPr>
        <p:sp>
          <p:nvSpPr>
            <p:cNvPr id="106" name="Dikdörtgen 105"/>
            <p:cNvSpPr/>
            <p:nvPr/>
          </p:nvSpPr>
          <p:spPr>
            <a:xfrm>
              <a:off x="7558715" y="2735066"/>
              <a:ext cx="423439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Sağlıklı yaşamayı seviyorum.</a:t>
              </a:r>
            </a:p>
          </p:txBody>
        </p:sp>
        <p:pic>
          <p:nvPicPr>
            <p:cNvPr id="113" name="Resim 11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32652" y="2841458"/>
              <a:ext cx="187325" cy="187325"/>
            </a:xfrm>
            <a:prstGeom prst="rect">
              <a:avLst/>
            </a:prstGeom>
          </p:spPr>
        </p:pic>
      </p:grpSp>
      <p:grpSp>
        <p:nvGrpSpPr>
          <p:cNvPr id="6" name="Grup 5"/>
          <p:cNvGrpSpPr/>
          <p:nvPr/>
        </p:nvGrpSpPr>
        <p:grpSpPr>
          <a:xfrm>
            <a:off x="7232652" y="3139500"/>
            <a:ext cx="4560454" cy="707886"/>
            <a:chOff x="7232652" y="3139500"/>
            <a:chExt cx="4560454" cy="707886"/>
          </a:xfrm>
        </p:grpSpPr>
        <p:sp>
          <p:nvSpPr>
            <p:cNvPr id="107" name="Dikdörtgen 106"/>
            <p:cNvSpPr/>
            <p:nvPr/>
          </p:nvSpPr>
          <p:spPr>
            <a:xfrm>
              <a:off x="7558715" y="3139500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Severek yapabileceğim birçok</a:t>
              </a:r>
            </a:p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başka seçeneğim var.</a:t>
              </a:r>
            </a:p>
          </p:txBody>
        </p:sp>
        <p:pic>
          <p:nvPicPr>
            <p:cNvPr id="114" name="Resim 1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32652" y="3399780"/>
              <a:ext cx="187325" cy="187325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7232652" y="3851655"/>
            <a:ext cx="4558343" cy="707886"/>
            <a:chOff x="7232652" y="3851655"/>
            <a:chExt cx="4558343" cy="707886"/>
          </a:xfrm>
        </p:grpSpPr>
        <p:sp>
          <p:nvSpPr>
            <p:cNvPr id="108" name="Dikdörtgen 107"/>
            <p:cNvSpPr/>
            <p:nvPr/>
          </p:nvSpPr>
          <p:spPr>
            <a:xfrm>
              <a:off x="7556604" y="3851655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Uzun ve sağlıklı bir hayat </a:t>
              </a:r>
            </a:p>
            <a:p>
              <a:r>
                <a:rPr lang="tr-T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yaşamak istiyorum.</a:t>
              </a:r>
            </a:p>
          </p:txBody>
        </p:sp>
        <p:pic>
          <p:nvPicPr>
            <p:cNvPr id="115" name="Resim 11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32652" y="4111935"/>
              <a:ext cx="187325" cy="187325"/>
            </a:xfrm>
            <a:prstGeom prst="rect">
              <a:avLst/>
            </a:prstGeom>
          </p:spPr>
        </p:pic>
      </p:grpSp>
      <p:grpSp>
        <p:nvGrpSpPr>
          <p:cNvPr id="8" name="Grup 7"/>
          <p:cNvGrpSpPr/>
          <p:nvPr/>
        </p:nvGrpSpPr>
        <p:grpSpPr>
          <a:xfrm>
            <a:off x="7232651" y="4562908"/>
            <a:ext cx="4558344" cy="707886"/>
            <a:chOff x="7232651" y="4562908"/>
            <a:chExt cx="4558344" cy="707886"/>
          </a:xfrm>
        </p:grpSpPr>
        <p:sp>
          <p:nvSpPr>
            <p:cNvPr id="109" name="Dikdörtgen 108"/>
            <p:cNvSpPr/>
            <p:nvPr/>
          </p:nvSpPr>
          <p:spPr>
            <a:xfrm>
              <a:off x="7556604" y="4562908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Kimsenin benim için üzülmesini</a:t>
              </a:r>
            </a:p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istemiyorum.</a:t>
              </a:r>
            </a:p>
          </p:txBody>
        </p:sp>
        <p:pic>
          <p:nvPicPr>
            <p:cNvPr id="116" name="Resim 11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32651" y="4825006"/>
              <a:ext cx="187325" cy="187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16419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3" grpId="0" animBg="1"/>
      <p:bldP spid="17" grpId="0" animBg="1"/>
      <p:bldP spid="1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kdörtgen 21"/>
          <p:cNvSpPr/>
          <p:nvPr/>
        </p:nvSpPr>
        <p:spPr>
          <a:xfrm>
            <a:off x="1394763" y="367821"/>
            <a:ext cx="9402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rgbClr val="231F20"/>
                </a:solidFill>
              </a:rPr>
              <a:t>Çevrenizdeki sigara içen ve içmeyen insanları hayalinizde canlandırıp karşılaştırın.</a:t>
            </a:r>
          </a:p>
          <a:p>
            <a:pPr algn="ctr"/>
            <a:r>
              <a:rPr lang="tr-TR" dirty="0">
                <a:solidFill>
                  <a:srgbClr val="231F20"/>
                </a:solidFill>
              </a:rPr>
              <a:t>Aralarında ne gibi farklar görüyorsunuz?</a:t>
            </a:r>
          </a:p>
          <a:p>
            <a:pPr algn="ctr"/>
            <a:r>
              <a:rPr lang="tr-TR" dirty="0">
                <a:solidFill>
                  <a:srgbClr val="231F20"/>
                </a:solidFill>
              </a:rPr>
              <a:t>Hatırladığınız gözlemleri sınıfınızda arkadaşlarınızla paylaşın.</a:t>
            </a:r>
          </a:p>
        </p:txBody>
      </p:sp>
      <p:grpSp>
        <p:nvGrpSpPr>
          <p:cNvPr id="5" name="Grup 4"/>
          <p:cNvGrpSpPr/>
          <p:nvPr/>
        </p:nvGrpSpPr>
        <p:grpSpPr>
          <a:xfrm>
            <a:off x="2908570" y="1449901"/>
            <a:ext cx="2048849" cy="3321297"/>
            <a:chOff x="2908570" y="1844538"/>
            <a:chExt cx="2048849" cy="3321297"/>
          </a:xfrm>
        </p:grpSpPr>
        <p:sp>
          <p:nvSpPr>
            <p:cNvPr id="2" name="Metin kutusu 1"/>
            <p:cNvSpPr txBox="1"/>
            <p:nvPr/>
          </p:nvSpPr>
          <p:spPr>
            <a:xfrm>
              <a:off x="2908570" y="1844538"/>
              <a:ext cx="2048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600" b="1" dirty="0">
                  <a:solidFill>
                    <a:srgbClr val="009A3E"/>
                  </a:solidFill>
                </a:rPr>
                <a:t>İÇMEYEN</a:t>
              </a:r>
            </a:p>
          </p:txBody>
        </p:sp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2994" y="2926184"/>
              <a:ext cx="1080000" cy="1080000"/>
            </a:xfrm>
            <a:prstGeom prst="rect">
              <a:avLst/>
            </a:prstGeom>
          </p:spPr>
        </p:pic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16570" y="4676361"/>
              <a:ext cx="1800000" cy="489474"/>
            </a:xfrm>
            <a:prstGeom prst="rect">
              <a:avLst/>
            </a:prstGeom>
          </p:spPr>
        </p:pic>
        <p:sp>
          <p:nvSpPr>
            <p:cNvPr id="29" name="Metin kutusu 28"/>
            <p:cNvSpPr txBox="1"/>
            <p:nvPr/>
          </p:nvSpPr>
          <p:spPr>
            <a:xfrm>
              <a:off x="3510109" y="4337807"/>
              <a:ext cx="8129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>
                  <a:solidFill>
                    <a:srgbClr val="009A3E"/>
                  </a:solidFill>
                </a:rPr>
                <a:t>SAĞLIK</a:t>
              </a: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6701791" y="1449900"/>
            <a:ext cx="2048849" cy="3321298"/>
            <a:chOff x="6701791" y="1844537"/>
            <a:chExt cx="2048849" cy="3321298"/>
          </a:xfrm>
        </p:grpSpPr>
        <p:sp>
          <p:nvSpPr>
            <p:cNvPr id="28" name="Metin kutusu 27"/>
            <p:cNvSpPr txBox="1"/>
            <p:nvPr/>
          </p:nvSpPr>
          <p:spPr>
            <a:xfrm>
              <a:off x="6701791" y="1844537"/>
              <a:ext cx="2048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600" b="1" dirty="0">
                  <a:solidFill>
                    <a:srgbClr val="231F20"/>
                  </a:solidFill>
                </a:rPr>
                <a:t>İÇEN</a:t>
              </a:r>
            </a:p>
          </p:txBody>
        </p:sp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86215" y="2926184"/>
              <a:ext cx="1080000" cy="1080000"/>
            </a:xfrm>
            <a:prstGeom prst="rect">
              <a:avLst/>
            </a:prstGeom>
          </p:spPr>
        </p:pic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26215" y="4676361"/>
              <a:ext cx="1800000" cy="489474"/>
            </a:xfrm>
            <a:prstGeom prst="rect">
              <a:avLst/>
            </a:prstGeom>
          </p:spPr>
        </p:pic>
        <p:sp>
          <p:nvSpPr>
            <p:cNvPr id="30" name="Metin kutusu 29"/>
            <p:cNvSpPr txBox="1"/>
            <p:nvPr/>
          </p:nvSpPr>
          <p:spPr>
            <a:xfrm>
              <a:off x="7319754" y="4337807"/>
              <a:ext cx="8129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>
                  <a:solidFill>
                    <a:srgbClr val="231F20"/>
                  </a:solidFill>
                </a:rPr>
                <a:t>SAĞLIK</a:t>
              </a:r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5" name="Grup 24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6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7" name="Grup 26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15025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836722" y="440572"/>
            <a:ext cx="105185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400" b="1" dirty="0">
                <a:solidFill>
                  <a:srgbClr val="E61F4F"/>
                </a:solidFill>
              </a:rPr>
              <a:t>Sigarayı Bıraktıktan Sonra Oluşan Değişimler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26</a:t>
                </a:r>
              </a:p>
            </p:txBody>
          </p:sp>
        </p:grpSp>
      </p:grpSp>
      <p:pic>
        <p:nvPicPr>
          <p:cNvPr id="2" name="Ortaokul Tutu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921000" y="1567201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697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Sevdiklerimizin bizim için üzülmelerine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sebep olmamış oluruz.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27</a:t>
                </a:r>
              </a:p>
            </p:txBody>
          </p:sp>
        </p:grpSp>
      </p:grpSp>
      <p:sp>
        <p:nvSpPr>
          <p:cNvPr id="102" name="Oval 101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>
            <a:blip r:embed="rId4" cstate="print"/>
            <a:stretch>
              <a:fillRect l="-23000" r="-11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09221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Sağlığımızı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koruruz.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28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 l="-88000" r="-22000" b="-64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93429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5" name="Grup 4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1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6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7" name="Grup 6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1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8" name="Grup 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9" name="Grup 8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1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10" name="Metin kutusu 9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</a:t>
                </a:r>
              </a:p>
            </p:txBody>
          </p:sp>
        </p:grpSp>
      </p:grpSp>
      <p:sp>
        <p:nvSpPr>
          <p:cNvPr id="74" name="Dikdörtgen 73"/>
          <p:cNvSpPr/>
          <p:nvPr/>
        </p:nvSpPr>
        <p:spPr>
          <a:xfrm>
            <a:off x="589037" y="341315"/>
            <a:ext cx="4219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4800" b="1" dirty="0">
                <a:solidFill>
                  <a:srgbClr val="11A74F"/>
                </a:solidFill>
              </a:rPr>
              <a:t>SUNUM İÇERİĞİ</a:t>
            </a:r>
          </a:p>
        </p:txBody>
      </p:sp>
      <p:pic>
        <p:nvPicPr>
          <p:cNvPr id="75" name="Resim 7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13688"/>
            <a:ext cx="348750" cy="686250"/>
          </a:xfrm>
          <a:prstGeom prst="rect">
            <a:avLst/>
          </a:prstGeom>
        </p:spPr>
      </p:pic>
      <p:sp>
        <p:nvSpPr>
          <p:cNvPr id="92" name="AutoShape 16"/>
          <p:cNvSpPr>
            <a:spLocks noChangeAspect="1" noChangeArrowheads="1" noTextEdit="1"/>
          </p:cNvSpPr>
          <p:nvPr/>
        </p:nvSpPr>
        <p:spPr bwMode="auto">
          <a:xfrm>
            <a:off x="696913" y="1231900"/>
            <a:ext cx="2571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3" name="Line 18"/>
          <p:cNvSpPr>
            <a:spLocks noChangeShapeType="1"/>
          </p:cNvSpPr>
          <p:nvPr/>
        </p:nvSpPr>
        <p:spPr bwMode="auto">
          <a:xfrm>
            <a:off x="825501" y="1349357"/>
            <a:ext cx="0" cy="3359376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4" name="Grup 103"/>
          <p:cNvGrpSpPr/>
          <p:nvPr/>
        </p:nvGrpSpPr>
        <p:grpSpPr>
          <a:xfrm>
            <a:off x="723901" y="1484234"/>
            <a:ext cx="203200" cy="3070708"/>
            <a:chOff x="723901" y="1270588"/>
            <a:chExt cx="203200" cy="3070708"/>
          </a:xfrm>
        </p:grpSpPr>
        <p:sp>
          <p:nvSpPr>
            <p:cNvPr id="94" name="Oval 19"/>
            <p:cNvSpPr>
              <a:spLocks noChangeArrowheads="1"/>
            </p:cNvSpPr>
            <p:nvPr/>
          </p:nvSpPr>
          <p:spPr bwMode="auto">
            <a:xfrm>
              <a:off x="723901" y="1270588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" name="Oval 20"/>
            <p:cNvSpPr>
              <a:spLocks noChangeArrowheads="1"/>
            </p:cNvSpPr>
            <p:nvPr/>
          </p:nvSpPr>
          <p:spPr bwMode="auto">
            <a:xfrm>
              <a:off x="723901" y="1672504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" name="Oval 21"/>
            <p:cNvSpPr>
              <a:spLocks noChangeArrowheads="1"/>
            </p:cNvSpPr>
            <p:nvPr/>
          </p:nvSpPr>
          <p:spPr bwMode="auto">
            <a:xfrm>
              <a:off x="723901" y="2106782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7" name="Oval 22"/>
            <p:cNvSpPr>
              <a:spLocks noChangeArrowheads="1"/>
            </p:cNvSpPr>
            <p:nvPr/>
          </p:nvSpPr>
          <p:spPr bwMode="auto">
            <a:xfrm>
              <a:off x="723901" y="2518123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" name="Oval 23"/>
            <p:cNvSpPr>
              <a:spLocks noChangeArrowheads="1"/>
            </p:cNvSpPr>
            <p:nvPr/>
          </p:nvSpPr>
          <p:spPr bwMode="auto">
            <a:xfrm>
              <a:off x="723901" y="2924904"/>
              <a:ext cx="203200" cy="19685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9" name="Oval 24"/>
            <p:cNvSpPr>
              <a:spLocks noChangeArrowheads="1"/>
            </p:cNvSpPr>
            <p:nvPr/>
          </p:nvSpPr>
          <p:spPr bwMode="auto">
            <a:xfrm>
              <a:off x="723901" y="3326828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0" name="Oval 25"/>
            <p:cNvSpPr>
              <a:spLocks noChangeArrowheads="1"/>
            </p:cNvSpPr>
            <p:nvPr/>
          </p:nvSpPr>
          <p:spPr bwMode="auto">
            <a:xfrm>
              <a:off x="723901" y="3753729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" name="Oval 26"/>
            <p:cNvSpPr>
              <a:spLocks noChangeArrowheads="1"/>
            </p:cNvSpPr>
            <p:nvPr/>
          </p:nvSpPr>
          <p:spPr bwMode="auto">
            <a:xfrm>
              <a:off x="723901" y="4146033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03" name="Dikdörtgen 102"/>
          <p:cNvSpPr/>
          <p:nvPr/>
        </p:nvSpPr>
        <p:spPr>
          <a:xfrm>
            <a:off x="1012825" y="1290376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Bağımlılık 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nedir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Tütün 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ürünleri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elerdir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Sigaranın i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çinde neler 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içen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işiye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eler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lur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i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çmenin 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etiklediği hastalıklar 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elerdir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Sigaradan 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korunmak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çin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eler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apılmalı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Sigara içen ve içmeyen kişiler arasındaki farklar</a:t>
            </a:r>
            <a:endParaRPr lang="tr-T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içmemenin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aydaları</a:t>
            </a:r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49438" y="391277"/>
            <a:ext cx="2512950" cy="499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491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93" grpId="0" animBg="1"/>
      <p:bldP spid="10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Hastalıklardan uzak,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rahat bir hayat yaşarız.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29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 l="-30000" r="-55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07021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Kimseye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yük olmayız.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30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 l="-54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05450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Paramız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cebimizde kalır.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31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 l="-61000" t="-49000" r="-27000" b="-60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44008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Uzun ve sağlıklı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bir hayat süreriz.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32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768"/>
            <a:ext cx="1800000" cy="1800000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 r="-6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19605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Sevdiklerimize zarar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vermemiş oluruz.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33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 l="-27000" r="-3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92886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0" y="4235436"/>
            <a:ext cx="12192000" cy="936758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E61F4F"/>
              </a:solidFill>
            </a:endParaRPr>
          </a:p>
        </p:txBody>
      </p:sp>
      <p:grpSp>
        <p:nvGrpSpPr>
          <p:cNvPr id="14397" name="Grup 14396"/>
          <p:cNvGrpSpPr/>
          <p:nvPr/>
        </p:nvGrpSpPr>
        <p:grpSpPr>
          <a:xfrm>
            <a:off x="466725" y="5405756"/>
            <a:ext cx="10920798" cy="1082675"/>
            <a:chOff x="466725" y="5222875"/>
            <a:chExt cx="10920798" cy="1082675"/>
          </a:xfrm>
        </p:grpSpPr>
        <p:grpSp>
          <p:nvGrpSpPr>
            <p:cNvPr id="14395" name="Grup 14394"/>
            <p:cNvGrpSpPr/>
            <p:nvPr/>
          </p:nvGrpSpPr>
          <p:grpSpPr>
            <a:xfrm>
              <a:off x="466725" y="5222875"/>
              <a:ext cx="2260601" cy="1082675"/>
              <a:chOff x="466725" y="5222875"/>
              <a:chExt cx="2260601" cy="1082675"/>
            </a:xfrm>
          </p:grpSpPr>
          <p:sp>
            <p:nvSpPr>
              <p:cNvPr id="4" name="Freeform 5"/>
              <p:cNvSpPr>
                <a:spLocks/>
              </p:cNvSpPr>
              <p:nvPr/>
            </p:nvSpPr>
            <p:spPr bwMode="auto">
              <a:xfrm>
                <a:off x="2332038" y="5802313"/>
                <a:ext cx="395288" cy="2746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" name="Freeform 6"/>
              <p:cNvSpPr>
                <a:spLocks noEditPoints="1"/>
              </p:cNvSpPr>
              <p:nvPr/>
            </p:nvSpPr>
            <p:spPr bwMode="auto">
              <a:xfrm>
                <a:off x="2335213" y="6002338"/>
                <a:ext cx="392113" cy="74613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14343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2038" y="5792788"/>
                <a:ext cx="392113" cy="280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1419225" y="5480050"/>
                <a:ext cx="915988" cy="67310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9"/>
              <p:cNvSpPr>
                <a:spLocks noEditPoints="1"/>
              </p:cNvSpPr>
              <p:nvPr/>
            </p:nvSpPr>
            <p:spPr bwMode="auto">
              <a:xfrm>
                <a:off x="931863" y="5222875"/>
                <a:ext cx="592138" cy="92710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1036638" y="5808663"/>
                <a:ext cx="487363" cy="341313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auto">
              <a:xfrm>
                <a:off x="466725" y="5305425"/>
                <a:ext cx="528638" cy="857250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571500" y="6248400"/>
                <a:ext cx="41275" cy="53975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13"/>
              <p:cNvSpPr>
                <a:spLocks noEditPoints="1"/>
              </p:cNvSpPr>
              <p:nvPr/>
            </p:nvSpPr>
            <p:spPr bwMode="auto">
              <a:xfrm>
                <a:off x="619125" y="6238875"/>
                <a:ext cx="41275" cy="66675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14"/>
              <p:cNvSpPr>
                <a:spLocks noEditPoints="1"/>
              </p:cNvSpPr>
              <p:nvPr/>
            </p:nvSpPr>
            <p:spPr bwMode="auto">
              <a:xfrm>
                <a:off x="673100" y="6248400"/>
                <a:ext cx="31750" cy="53975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15"/>
              <p:cNvSpPr>
                <a:spLocks/>
              </p:cNvSpPr>
              <p:nvPr/>
            </p:nvSpPr>
            <p:spPr bwMode="auto">
              <a:xfrm>
                <a:off x="711200" y="6248400"/>
                <a:ext cx="34925" cy="53975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16"/>
              <p:cNvSpPr>
                <a:spLocks noEditPoints="1"/>
              </p:cNvSpPr>
              <p:nvPr/>
            </p:nvSpPr>
            <p:spPr bwMode="auto">
              <a:xfrm>
                <a:off x="752475" y="6238875"/>
                <a:ext cx="3175" cy="63500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17"/>
              <p:cNvSpPr>
                <a:spLocks/>
              </p:cNvSpPr>
              <p:nvPr/>
            </p:nvSpPr>
            <p:spPr bwMode="auto">
              <a:xfrm>
                <a:off x="762000" y="6248400"/>
                <a:ext cx="39688" cy="53975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18"/>
              <p:cNvSpPr>
                <a:spLocks/>
              </p:cNvSpPr>
              <p:nvPr/>
            </p:nvSpPr>
            <p:spPr bwMode="auto">
              <a:xfrm>
                <a:off x="808038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19"/>
              <p:cNvSpPr>
                <a:spLocks noEditPoints="1"/>
              </p:cNvSpPr>
              <p:nvPr/>
            </p:nvSpPr>
            <p:spPr bwMode="auto">
              <a:xfrm>
                <a:off x="865188" y="6248400"/>
                <a:ext cx="28575" cy="53975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0"/>
              <p:cNvSpPr>
                <a:spLocks noEditPoints="1"/>
              </p:cNvSpPr>
              <p:nvPr/>
            </p:nvSpPr>
            <p:spPr bwMode="auto">
              <a:xfrm>
                <a:off x="896938" y="6245225"/>
                <a:ext cx="47625" cy="57150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1"/>
              <p:cNvSpPr>
                <a:spLocks noEditPoints="1"/>
              </p:cNvSpPr>
              <p:nvPr/>
            </p:nvSpPr>
            <p:spPr bwMode="auto">
              <a:xfrm>
                <a:off x="947738" y="6238875"/>
                <a:ext cx="44450" cy="66675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22"/>
              <p:cNvSpPr>
                <a:spLocks/>
              </p:cNvSpPr>
              <p:nvPr/>
            </p:nvSpPr>
            <p:spPr bwMode="auto">
              <a:xfrm>
                <a:off x="1004888" y="6248400"/>
                <a:ext cx="3175" cy="53975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36" name="Freeform 23"/>
              <p:cNvSpPr>
                <a:spLocks/>
              </p:cNvSpPr>
              <p:nvPr/>
            </p:nvSpPr>
            <p:spPr bwMode="auto">
              <a:xfrm>
                <a:off x="1017588" y="6248400"/>
                <a:ext cx="60325" cy="53975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37" name="Freeform 24"/>
              <p:cNvSpPr>
                <a:spLocks/>
              </p:cNvSpPr>
              <p:nvPr/>
            </p:nvSpPr>
            <p:spPr bwMode="auto">
              <a:xfrm>
                <a:off x="1087438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38" name="Freeform 25"/>
              <p:cNvSpPr>
                <a:spLocks/>
              </p:cNvSpPr>
              <p:nvPr/>
            </p:nvSpPr>
            <p:spPr bwMode="auto">
              <a:xfrm>
                <a:off x="1122363" y="6248400"/>
                <a:ext cx="6350" cy="53975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39" name="Freeform 26"/>
              <p:cNvSpPr>
                <a:spLocks/>
              </p:cNvSpPr>
              <p:nvPr/>
            </p:nvSpPr>
            <p:spPr bwMode="auto">
              <a:xfrm>
                <a:off x="1141413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0" name="Freeform 27"/>
              <p:cNvSpPr>
                <a:spLocks/>
              </p:cNvSpPr>
              <p:nvPr/>
            </p:nvSpPr>
            <p:spPr bwMode="auto">
              <a:xfrm>
                <a:off x="1173163" y="6248400"/>
                <a:ext cx="6350" cy="53975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1" name="Freeform 28"/>
              <p:cNvSpPr>
                <a:spLocks/>
              </p:cNvSpPr>
              <p:nvPr/>
            </p:nvSpPr>
            <p:spPr bwMode="auto">
              <a:xfrm>
                <a:off x="1192213" y="6248400"/>
                <a:ext cx="34925" cy="53975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2" name="Freeform 29"/>
              <p:cNvSpPr>
                <a:spLocks/>
              </p:cNvSpPr>
              <p:nvPr/>
            </p:nvSpPr>
            <p:spPr bwMode="auto">
              <a:xfrm>
                <a:off x="1233488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4" name="Freeform 30"/>
              <p:cNvSpPr>
                <a:spLocks noEditPoints="1"/>
              </p:cNvSpPr>
              <p:nvPr/>
            </p:nvSpPr>
            <p:spPr bwMode="auto">
              <a:xfrm>
                <a:off x="1258888" y="6245225"/>
                <a:ext cx="47625" cy="57150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5" name="Freeform 31"/>
              <p:cNvSpPr>
                <a:spLocks/>
              </p:cNvSpPr>
              <p:nvPr/>
            </p:nvSpPr>
            <p:spPr bwMode="auto">
              <a:xfrm>
                <a:off x="1335088" y="6248400"/>
                <a:ext cx="60325" cy="53975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6" name="Freeform 32"/>
              <p:cNvSpPr>
                <a:spLocks noEditPoints="1"/>
              </p:cNvSpPr>
              <p:nvPr/>
            </p:nvSpPr>
            <p:spPr bwMode="auto">
              <a:xfrm>
                <a:off x="1401763" y="6238875"/>
                <a:ext cx="42863" cy="66675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7" name="Freeform 33"/>
              <p:cNvSpPr>
                <a:spLocks/>
              </p:cNvSpPr>
              <p:nvPr/>
            </p:nvSpPr>
            <p:spPr bwMode="auto">
              <a:xfrm>
                <a:off x="1450975" y="6245225"/>
                <a:ext cx="41275" cy="60325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8" name="Freeform 34"/>
              <p:cNvSpPr>
                <a:spLocks noEditPoints="1"/>
              </p:cNvSpPr>
              <p:nvPr/>
            </p:nvSpPr>
            <p:spPr bwMode="auto">
              <a:xfrm>
                <a:off x="1498600" y="6245225"/>
                <a:ext cx="47625" cy="57150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9" name="Freeform 35"/>
              <p:cNvSpPr>
                <a:spLocks noEditPoints="1"/>
              </p:cNvSpPr>
              <p:nvPr/>
            </p:nvSpPr>
            <p:spPr bwMode="auto">
              <a:xfrm>
                <a:off x="1552575" y="6248400"/>
                <a:ext cx="38100" cy="53975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0" name="Freeform 36"/>
              <p:cNvSpPr>
                <a:spLocks/>
              </p:cNvSpPr>
              <p:nvPr/>
            </p:nvSpPr>
            <p:spPr bwMode="auto">
              <a:xfrm>
                <a:off x="1600200" y="6248400"/>
                <a:ext cx="28575" cy="53975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1" name="Freeform 37"/>
              <p:cNvSpPr>
                <a:spLocks/>
              </p:cNvSpPr>
              <p:nvPr/>
            </p:nvSpPr>
            <p:spPr bwMode="auto">
              <a:xfrm>
                <a:off x="1638300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2" name="Freeform 38"/>
              <p:cNvSpPr>
                <a:spLocks/>
              </p:cNvSpPr>
              <p:nvPr/>
            </p:nvSpPr>
            <p:spPr bwMode="auto">
              <a:xfrm>
                <a:off x="1670050" y="6248400"/>
                <a:ext cx="25400" cy="53975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3" name="Freeform 39"/>
              <p:cNvSpPr>
                <a:spLocks/>
              </p:cNvSpPr>
              <p:nvPr/>
            </p:nvSpPr>
            <p:spPr bwMode="auto">
              <a:xfrm>
                <a:off x="1730375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4" name="Freeform 40"/>
              <p:cNvSpPr>
                <a:spLocks noEditPoints="1"/>
              </p:cNvSpPr>
              <p:nvPr/>
            </p:nvSpPr>
            <p:spPr bwMode="auto">
              <a:xfrm>
                <a:off x="1762125" y="6238875"/>
                <a:ext cx="44450" cy="66675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5" name="Freeform 41"/>
              <p:cNvSpPr>
                <a:spLocks noEditPoints="1"/>
              </p:cNvSpPr>
              <p:nvPr/>
            </p:nvSpPr>
            <p:spPr bwMode="auto">
              <a:xfrm>
                <a:off x="1816100" y="6238875"/>
                <a:ext cx="6350" cy="63500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6" name="Freeform 42"/>
              <p:cNvSpPr>
                <a:spLocks/>
              </p:cNvSpPr>
              <p:nvPr/>
            </p:nvSpPr>
            <p:spPr bwMode="auto">
              <a:xfrm>
                <a:off x="1828800" y="6248400"/>
                <a:ext cx="41275" cy="53975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7" name="Freeform 43"/>
              <p:cNvSpPr>
                <a:spLocks noEditPoints="1"/>
              </p:cNvSpPr>
              <p:nvPr/>
            </p:nvSpPr>
            <p:spPr bwMode="auto">
              <a:xfrm>
                <a:off x="1876425" y="6238875"/>
                <a:ext cx="6350" cy="63500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8" name="Freeform 44"/>
              <p:cNvSpPr>
                <a:spLocks/>
              </p:cNvSpPr>
              <p:nvPr/>
            </p:nvSpPr>
            <p:spPr bwMode="auto">
              <a:xfrm>
                <a:off x="1892300" y="6248400"/>
                <a:ext cx="60325" cy="53975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9" name="Freeform 45"/>
              <p:cNvSpPr>
                <a:spLocks noEditPoints="1"/>
              </p:cNvSpPr>
              <p:nvPr/>
            </p:nvSpPr>
            <p:spPr bwMode="auto">
              <a:xfrm>
                <a:off x="1984375" y="6248400"/>
                <a:ext cx="28575" cy="53975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0" name="Freeform 46"/>
              <p:cNvSpPr>
                <a:spLocks noEditPoints="1"/>
              </p:cNvSpPr>
              <p:nvPr/>
            </p:nvSpPr>
            <p:spPr bwMode="auto">
              <a:xfrm>
                <a:off x="2022475" y="6248400"/>
                <a:ext cx="30163" cy="53975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1" name="Freeform 47"/>
              <p:cNvSpPr>
                <a:spLocks noEditPoints="1"/>
              </p:cNvSpPr>
              <p:nvPr/>
            </p:nvSpPr>
            <p:spPr bwMode="auto">
              <a:xfrm>
                <a:off x="2055813" y="6248400"/>
                <a:ext cx="57150" cy="57150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2" name="Freeform 48"/>
              <p:cNvSpPr>
                <a:spLocks/>
              </p:cNvSpPr>
              <p:nvPr/>
            </p:nvSpPr>
            <p:spPr bwMode="auto">
              <a:xfrm>
                <a:off x="2119313" y="6245225"/>
                <a:ext cx="44450" cy="60325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3" name="Freeform 49"/>
              <p:cNvSpPr>
                <a:spLocks noEditPoints="1"/>
              </p:cNvSpPr>
              <p:nvPr/>
            </p:nvSpPr>
            <p:spPr bwMode="auto">
              <a:xfrm>
                <a:off x="2173288" y="6248400"/>
                <a:ext cx="34925" cy="53975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4" name="Freeform 50"/>
              <p:cNvSpPr>
                <a:spLocks noEditPoints="1"/>
              </p:cNvSpPr>
              <p:nvPr/>
            </p:nvSpPr>
            <p:spPr bwMode="auto">
              <a:xfrm>
                <a:off x="2208213" y="6245225"/>
                <a:ext cx="47625" cy="57150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5" name="Freeform 51"/>
              <p:cNvSpPr>
                <a:spLocks/>
              </p:cNvSpPr>
              <p:nvPr/>
            </p:nvSpPr>
            <p:spPr bwMode="auto">
              <a:xfrm>
                <a:off x="2259013" y="6248400"/>
                <a:ext cx="60325" cy="53975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6" name="Freeform 52"/>
              <p:cNvSpPr>
                <a:spLocks/>
              </p:cNvSpPr>
              <p:nvPr/>
            </p:nvSpPr>
            <p:spPr bwMode="auto">
              <a:xfrm>
                <a:off x="2328863" y="6248400"/>
                <a:ext cx="6350" cy="53975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7" name="Freeform 53"/>
              <p:cNvSpPr>
                <a:spLocks/>
              </p:cNvSpPr>
              <p:nvPr/>
            </p:nvSpPr>
            <p:spPr bwMode="auto">
              <a:xfrm>
                <a:off x="2493963" y="5986463"/>
                <a:ext cx="15875" cy="9525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16" name="Freeform 54"/>
              <p:cNvSpPr>
                <a:spLocks noEditPoints="1"/>
              </p:cNvSpPr>
              <p:nvPr/>
            </p:nvSpPr>
            <p:spPr bwMode="auto">
              <a:xfrm>
                <a:off x="2592388" y="5894388"/>
                <a:ext cx="58738" cy="69850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17" name="Freeform 55"/>
              <p:cNvSpPr>
                <a:spLocks/>
              </p:cNvSpPr>
              <p:nvPr/>
            </p:nvSpPr>
            <p:spPr bwMode="auto">
              <a:xfrm>
                <a:off x="2554288" y="5897563"/>
                <a:ext cx="38100" cy="73025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0" name="Freeform 56"/>
              <p:cNvSpPr>
                <a:spLocks/>
              </p:cNvSpPr>
              <p:nvPr/>
            </p:nvSpPr>
            <p:spPr bwMode="auto">
              <a:xfrm>
                <a:off x="2427288" y="5919788"/>
                <a:ext cx="47625" cy="73025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1" name="Freeform 57"/>
              <p:cNvSpPr>
                <a:spLocks/>
              </p:cNvSpPr>
              <p:nvPr/>
            </p:nvSpPr>
            <p:spPr bwMode="auto">
              <a:xfrm>
                <a:off x="2370138" y="5910263"/>
                <a:ext cx="53975" cy="79375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2" name="Freeform 58"/>
              <p:cNvSpPr>
                <a:spLocks/>
              </p:cNvSpPr>
              <p:nvPr/>
            </p:nvSpPr>
            <p:spPr bwMode="auto">
              <a:xfrm>
                <a:off x="2532063" y="5922963"/>
                <a:ext cx="19050" cy="53975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3" name="Freeform 59"/>
              <p:cNvSpPr>
                <a:spLocks/>
              </p:cNvSpPr>
              <p:nvPr/>
            </p:nvSpPr>
            <p:spPr bwMode="auto">
              <a:xfrm>
                <a:off x="2636838" y="5894388"/>
                <a:ext cx="55563" cy="76200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4" name="Freeform 60"/>
              <p:cNvSpPr>
                <a:spLocks/>
              </p:cNvSpPr>
              <p:nvPr/>
            </p:nvSpPr>
            <p:spPr bwMode="auto">
              <a:xfrm>
                <a:off x="2532063" y="5903913"/>
                <a:ext cx="19050" cy="19050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5" name="Freeform 61"/>
              <p:cNvSpPr>
                <a:spLocks/>
              </p:cNvSpPr>
              <p:nvPr/>
            </p:nvSpPr>
            <p:spPr bwMode="auto">
              <a:xfrm>
                <a:off x="2478088" y="5913438"/>
                <a:ext cx="50800" cy="73025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14391" name="Grup 14390"/>
            <p:cNvGrpSpPr/>
            <p:nvPr/>
          </p:nvGrpSpPr>
          <p:grpSpPr>
            <a:xfrm>
              <a:off x="10212772" y="5656263"/>
              <a:ext cx="1174751" cy="582612"/>
              <a:chOff x="10212772" y="5726113"/>
              <a:chExt cx="1174751" cy="582612"/>
            </a:xfrm>
          </p:grpSpPr>
          <p:grpSp>
            <p:nvGrpSpPr>
              <p:cNvPr id="14390" name="Grup 14389"/>
              <p:cNvGrpSpPr/>
              <p:nvPr/>
            </p:nvGrpSpPr>
            <p:grpSpPr>
              <a:xfrm>
                <a:off x="10212772" y="5726113"/>
                <a:ext cx="585788" cy="582612"/>
                <a:chOff x="3013075" y="5726113"/>
                <a:chExt cx="585788" cy="582612"/>
              </a:xfrm>
            </p:grpSpPr>
            <p:sp>
              <p:nvSpPr>
                <p:cNvPr id="1226" name="Freeform 62"/>
                <p:cNvSpPr>
                  <a:spLocks/>
                </p:cNvSpPr>
                <p:nvPr/>
              </p:nvSpPr>
              <p:spPr bwMode="auto">
                <a:xfrm>
                  <a:off x="3294063" y="6002338"/>
                  <a:ext cx="19050" cy="242888"/>
                </a:xfrm>
                <a:custGeom>
                  <a:avLst/>
                  <a:gdLst>
                    <a:gd name="T0" fmla="*/ 0 w 12"/>
                    <a:gd name="T1" fmla="*/ 0 h 153"/>
                    <a:gd name="T2" fmla="*/ 12 w 12"/>
                    <a:gd name="T3" fmla="*/ 0 h 153"/>
                    <a:gd name="T4" fmla="*/ 10 w 12"/>
                    <a:gd name="T5" fmla="*/ 153 h 153"/>
                    <a:gd name="T6" fmla="*/ 4 w 12"/>
                    <a:gd name="T7" fmla="*/ 153 h 153"/>
                    <a:gd name="T8" fmla="*/ 0 w 12"/>
                    <a:gd name="T9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53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0" y="153"/>
                      </a:lnTo>
                      <a:lnTo>
                        <a:pt x="4" y="1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27" name="Freeform 63"/>
                <p:cNvSpPr>
                  <a:spLocks/>
                </p:cNvSpPr>
                <p:nvPr/>
              </p:nvSpPr>
              <p:spPr bwMode="auto">
                <a:xfrm>
                  <a:off x="3294063" y="6002338"/>
                  <a:ext cx="19050" cy="242888"/>
                </a:xfrm>
                <a:custGeom>
                  <a:avLst/>
                  <a:gdLst>
                    <a:gd name="T0" fmla="*/ 0 w 12"/>
                    <a:gd name="T1" fmla="*/ 0 h 153"/>
                    <a:gd name="T2" fmla="*/ 12 w 12"/>
                    <a:gd name="T3" fmla="*/ 0 h 153"/>
                    <a:gd name="T4" fmla="*/ 10 w 12"/>
                    <a:gd name="T5" fmla="*/ 153 h 153"/>
                    <a:gd name="T6" fmla="*/ 4 w 12"/>
                    <a:gd name="T7" fmla="*/ 15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53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0" y="153"/>
                      </a:lnTo>
                      <a:lnTo>
                        <a:pt x="4" y="153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28" name="Freeform 64"/>
                <p:cNvSpPr>
                  <a:spLocks/>
                </p:cNvSpPr>
                <p:nvPr/>
              </p:nvSpPr>
              <p:spPr bwMode="auto">
                <a:xfrm>
                  <a:off x="3013075" y="6035675"/>
                  <a:ext cx="222250" cy="273050"/>
                </a:xfrm>
                <a:custGeom>
                  <a:avLst/>
                  <a:gdLst>
                    <a:gd name="T0" fmla="*/ 9 w 70"/>
                    <a:gd name="T1" fmla="*/ 10 h 86"/>
                    <a:gd name="T2" fmla="*/ 2 w 70"/>
                    <a:gd name="T3" fmla="*/ 0 h 86"/>
                    <a:gd name="T4" fmla="*/ 7 w 70"/>
                    <a:gd name="T5" fmla="*/ 17 h 86"/>
                    <a:gd name="T6" fmla="*/ 7 w 70"/>
                    <a:gd name="T7" fmla="*/ 19 h 86"/>
                    <a:gd name="T8" fmla="*/ 3 w 70"/>
                    <a:gd name="T9" fmla="*/ 16 h 86"/>
                    <a:gd name="T10" fmla="*/ 12 w 70"/>
                    <a:gd name="T11" fmla="*/ 32 h 86"/>
                    <a:gd name="T12" fmla="*/ 12 w 70"/>
                    <a:gd name="T13" fmla="*/ 33 h 86"/>
                    <a:gd name="T14" fmla="*/ 7 w 70"/>
                    <a:gd name="T15" fmla="*/ 32 h 86"/>
                    <a:gd name="T16" fmla="*/ 18 w 70"/>
                    <a:gd name="T17" fmla="*/ 45 h 86"/>
                    <a:gd name="T18" fmla="*/ 18 w 70"/>
                    <a:gd name="T19" fmla="*/ 47 h 86"/>
                    <a:gd name="T20" fmla="*/ 14 w 70"/>
                    <a:gd name="T21" fmla="*/ 46 h 86"/>
                    <a:gd name="T22" fmla="*/ 28 w 70"/>
                    <a:gd name="T23" fmla="*/ 58 h 86"/>
                    <a:gd name="T24" fmla="*/ 28 w 70"/>
                    <a:gd name="T25" fmla="*/ 59 h 86"/>
                    <a:gd name="T26" fmla="*/ 23 w 70"/>
                    <a:gd name="T27" fmla="*/ 59 h 86"/>
                    <a:gd name="T28" fmla="*/ 38 w 70"/>
                    <a:gd name="T29" fmla="*/ 68 h 86"/>
                    <a:gd name="T30" fmla="*/ 38 w 70"/>
                    <a:gd name="T31" fmla="*/ 70 h 86"/>
                    <a:gd name="T32" fmla="*/ 34 w 70"/>
                    <a:gd name="T33" fmla="*/ 70 h 86"/>
                    <a:gd name="T34" fmla="*/ 51 w 70"/>
                    <a:gd name="T35" fmla="*/ 77 h 86"/>
                    <a:gd name="T36" fmla="*/ 52 w 70"/>
                    <a:gd name="T37" fmla="*/ 78 h 86"/>
                    <a:gd name="T38" fmla="*/ 46 w 70"/>
                    <a:gd name="T39" fmla="*/ 80 h 86"/>
                    <a:gd name="T40" fmla="*/ 65 w 70"/>
                    <a:gd name="T41" fmla="*/ 82 h 86"/>
                    <a:gd name="T42" fmla="*/ 69 w 70"/>
                    <a:gd name="T43" fmla="*/ 84 h 86"/>
                    <a:gd name="T44" fmla="*/ 57 w 70"/>
                    <a:gd name="T45" fmla="*/ 69 h 86"/>
                    <a:gd name="T46" fmla="*/ 60 w 70"/>
                    <a:gd name="T47" fmla="*/ 78 h 86"/>
                    <a:gd name="T48" fmla="*/ 55 w 70"/>
                    <a:gd name="T49" fmla="*/ 78 h 86"/>
                    <a:gd name="T50" fmla="*/ 46 w 70"/>
                    <a:gd name="T51" fmla="*/ 62 h 86"/>
                    <a:gd name="T52" fmla="*/ 47 w 70"/>
                    <a:gd name="T53" fmla="*/ 71 h 86"/>
                    <a:gd name="T54" fmla="*/ 42 w 70"/>
                    <a:gd name="T55" fmla="*/ 70 h 86"/>
                    <a:gd name="T56" fmla="*/ 36 w 70"/>
                    <a:gd name="T57" fmla="*/ 53 h 86"/>
                    <a:gd name="T58" fmla="*/ 36 w 70"/>
                    <a:gd name="T59" fmla="*/ 62 h 86"/>
                    <a:gd name="T60" fmla="*/ 31 w 70"/>
                    <a:gd name="T61" fmla="*/ 60 h 86"/>
                    <a:gd name="T62" fmla="*/ 28 w 70"/>
                    <a:gd name="T63" fmla="*/ 42 h 86"/>
                    <a:gd name="T64" fmla="*/ 25 w 70"/>
                    <a:gd name="T65" fmla="*/ 51 h 86"/>
                    <a:gd name="T66" fmla="*/ 22 w 70"/>
                    <a:gd name="T67" fmla="*/ 48 h 86"/>
                    <a:gd name="T68" fmla="*/ 21 w 70"/>
                    <a:gd name="T69" fmla="*/ 30 h 86"/>
                    <a:gd name="T70" fmla="*/ 18 w 70"/>
                    <a:gd name="T71" fmla="*/ 39 h 86"/>
                    <a:gd name="T72" fmla="*/ 15 w 70"/>
                    <a:gd name="T73" fmla="*/ 35 h 86"/>
                    <a:gd name="T74" fmla="*/ 17 w 70"/>
                    <a:gd name="T75" fmla="*/ 17 h 86"/>
                    <a:gd name="T76" fmla="*/ 12 w 70"/>
                    <a:gd name="T77" fmla="*/ 25 h 86"/>
                    <a:gd name="T78" fmla="*/ 10 w 70"/>
                    <a:gd name="T79" fmla="*/ 21 h 86"/>
                    <a:gd name="T80" fmla="*/ 15 w 70"/>
                    <a:gd name="T81" fmla="*/ 3 h 86"/>
                    <a:gd name="T82" fmla="*/ 9 w 70"/>
                    <a:gd name="T83" fmla="*/ 1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0" h="86">
                      <a:moveTo>
                        <a:pt x="9" y="10"/>
                      </a:moveTo>
                      <a:cubicBezTo>
                        <a:pt x="8" y="6"/>
                        <a:pt x="5" y="3"/>
                        <a:pt x="2" y="0"/>
                      </a:cubicBezTo>
                      <a:cubicBezTo>
                        <a:pt x="0" y="8"/>
                        <a:pt x="1" y="14"/>
                        <a:pt x="7" y="17"/>
                      </a:cubicBez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6" y="17"/>
                        <a:pt x="4" y="17"/>
                        <a:pt x="3" y="16"/>
                      </a:cubicBezTo>
                      <a:cubicBezTo>
                        <a:pt x="2" y="24"/>
                        <a:pt x="5" y="29"/>
                        <a:pt x="12" y="32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10" y="32"/>
                        <a:pt x="9" y="32"/>
                        <a:pt x="7" y="32"/>
                      </a:cubicBezTo>
                      <a:cubicBezTo>
                        <a:pt x="8" y="39"/>
                        <a:pt x="11" y="44"/>
                        <a:pt x="18" y="45"/>
                      </a:cubicBezTo>
                      <a:cubicBezTo>
                        <a:pt x="18" y="47"/>
                        <a:pt x="18" y="47"/>
                        <a:pt x="18" y="47"/>
                      </a:cubicBezTo>
                      <a:cubicBezTo>
                        <a:pt x="17" y="46"/>
                        <a:pt x="15" y="46"/>
                        <a:pt x="14" y="46"/>
                      </a:cubicBezTo>
                      <a:cubicBezTo>
                        <a:pt x="15" y="53"/>
                        <a:pt x="19" y="57"/>
                        <a:pt x="28" y="58"/>
                      </a:cubicBezTo>
                      <a:cubicBezTo>
                        <a:pt x="28" y="59"/>
                        <a:pt x="28" y="59"/>
                        <a:pt x="28" y="59"/>
                      </a:cubicBezTo>
                      <a:cubicBezTo>
                        <a:pt x="26" y="58"/>
                        <a:pt x="24" y="58"/>
                        <a:pt x="23" y="59"/>
                      </a:cubicBezTo>
                      <a:cubicBezTo>
                        <a:pt x="26" y="66"/>
                        <a:pt x="30" y="69"/>
                        <a:pt x="38" y="68"/>
                      </a:cubicBezTo>
                      <a:cubicBezTo>
                        <a:pt x="38" y="70"/>
                        <a:pt x="38" y="70"/>
                        <a:pt x="38" y="70"/>
                      </a:cubicBezTo>
                      <a:cubicBezTo>
                        <a:pt x="37" y="69"/>
                        <a:pt x="35" y="69"/>
                        <a:pt x="34" y="70"/>
                      </a:cubicBezTo>
                      <a:cubicBezTo>
                        <a:pt x="37" y="76"/>
                        <a:pt x="42" y="79"/>
                        <a:pt x="51" y="77"/>
                      </a:cubicBezTo>
                      <a:cubicBezTo>
                        <a:pt x="52" y="78"/>
                        <a:pt x="52" y="78"/>
                        <a:pt x="52" y="78"/>
                      </a:cubicBezTo>
                      <a:cubicBezTo>
                        <a:pt x="50" y="78"/>
                        <a:pt x="48" y="79"/>
                        <a:pt x="46" y="80"/>
                      </a:cubicBezTo>
                      <a:cubicBezTo>
                        <a:pt x="52" y="85"/>
                        <a:pt x="59" y="86"/>
                        <a:pt x="65" y="82"/>
                      </a:cubicBezTo>
                      <a:cubicBezTo>
                        <a:pt x="69" y="84"/>
                        <a:pt x="69" y="84"/>
                        <a:pt x="69" y="84"/>
                      </a:cubicBezTo>
                      <a:cubicBezTo>
                        <a:pt x="70" y="77"/>
                        <a:pt x="65" y="72"/>
                        <a:pt x="57" y="69"/>
                      </a:cubicBezTo>
                      <a:cubicBezTo>
                        <a:pt x="57" y="73"/>
                        <a:pt x="57" y="76"/>
                        <a:pt x="60" y="78"/>
                      </a:cubicBezTo>
                      <a:cubicBezTo>
                        <a:pt x="55" y="78"/>
                        <a:pt x="55" y="78"/>
                        <a:pt x="55" y="78"/>
                      </a:cubicBezTo>
                      <a:cubicBezTo>
                        <a:pt x="56" y="70"/>
                        <a:pt x="52" y="65"/>
                        <a:pt x="46" y="62"/>
                      </a:cubicBezTo>
                      <a:cubicBezTo>
                        <a:pt x="45" y="65"/>
                        <a:pt x="45" y="68"/>
                        <a:pt x="47" y="71"/>
                      </a:cubicBezTo>
                      <a:cubicBezTo>
                        <a:pt x="42" y="70"/>
                        <a:pt x="42" y="70"/>
                        <a:pt x="42" y="70"/>
                      </a:cubicBezTo>
                      <a:cubicBezTo>
                        <a:pt x="44" y="63"/>
                        <a:pt x="42" y="57"/>
                        <a:pt x="36" y="53"/>
                      </a:cubicBezTo>
                      <a:cubicBezTo>
                        <a:pt x="35" y="56"/>
                        <a:pt x="35" y="59"/>
                        <a:pt x="36" y="62"/>
                      </a:cubicBezTo>
                      <a:cubicBezTo>
                        <a:pt x="31" y="60"/>
                        <a:pt x="31" y="60"/>
                        <a:pt x="31" y="60"/>
                      </a:cubicBezTo>
                      <a:cubicBezTo>
                        <a:pt x="34" y="54"/>
                        <a:pt x="33" y="48"/>
                        <a:pt x="28" y="42"/>
                      </a:cubicBezTo>
                      <a:cubicBezTo>
                        <a:pt x="26" y="45"/>
                        <a:pt x="25" y="48"/>
                        <a:pt x="25" y="51"/>
                      </a:cubicBezTo>
                      <a:cubicBezTo>
                        <a:pt x="22" y="48"/>
                        <a:pt x="22" y="48"/>
                        <a:pt x="22" y="48"/>
                      </a:cubicBezTo>
                      <a:cubicBezTo>
                        <a:pt x="25" y="42"/>
                        <a:pt x="26" y="36"/>
                        <a:pt x="21" y="30"/>
                      </a:cubicBezTo>
                      <a:cubicBezTo>
                        <a:pt x="19" y="32"/>
                        <a:pt x="18" y="35"/>
                        <a:pt x="18" y="39"/>
                      </a:cubicBezTo>
                      <a:cubicBezTo>
                        <a:pt x="15" y="35"/>
                        <a:pt x="15" y="35"/>
                        <a:pt x="15" y="35"/>
                      </a:cubicBezTo>
                      <a:cubicBezTo>
                        <a:pt x="19" y="29"/>
                        <a:pt x="20" y="23"/>
                        <a:pt x="17" y="17"/>
                      </a:cubicBezTo>
                      <a:cubicBezTo>
                        <a:pt x="15" y="19"/>
                        <a:pt x="13" y="22"/>
                        <a:pt x="12" y="25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5" y="17"/>
                        <a:pt x="17" y="12"/>
                        <a:pt x="15" y="3"/>
                      </a:cubicBezTo>
                      <a:cubicBezTo>
                        <a:pt x="13" y="5"/>
                        <a:pt x="11" y="7"/>
                        <a:pt x="9" y="10"/>
                      </a:cubicBezTo>
                    </a:path>
                  </a:pathLst>
                </a:custGeom>
                <a:solidFill>
                  <a:srgbClr val="E5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29" name="Freeform 65"/>
                <p:cNvSpPr>
                  <a:spLocks/>
                </p:cNvSpPr>
                <p:nvPr/>
              </p:nvSpPr>
              <p:spPr bwMode="auto">
                <a:xfrm>
                  <a:off x="3013075" y="6035675"/>
                  <a:ext cx="222250" cy="273050"/>
                </a:xfrm>
                <a:custGeom>
                  <a:avLst/>
                  <a:gdLst>
                    <a:gd name="T0" fmla="*/ 9 w 70"/>
                    <a:gd name="T1" fmla="*/ 10 h 86"/>
                    <a:gd name="T2" fmla="*/ 2 w 70"/>
                    <a:gd name="T3" fmla="*/ 0 h 86"/>
                    <a:gd name="T4" fmla="*/ 7 w 70"/>
                    <a:gd name="T5" fmla="*/ 17 h 86"/>
                    <a:gd name="T6" fmla="*/ 7 w 70"/>
                    <a:gd name="T7" fmla="*/ 19 h 86"/>
                    <a:gd name="T8" fmla="*/ 3 w 70"/>
                    <a:gd name="T9" fmla="*/ 16 h 86"/>
                    <a:gd name="T10" fmla="*/ 12 w 70"/>
                    <a:gd name="T11" fmla="*/ 32 h 86"/>
                    <a:gd name="T12" fmla="*/ 12 w 70"/>
                    <a:gd name="T13" fmla="*/ 33 h 86"/>
                    <a:gd name="T14" fmla="*/ 7 w 70"/>
                    <a:gd name="T15" fmla="*/ 32 h 86"/>
                    <a:gd name="T16" fmla="*/ 18 w 70"/>
                    <a:gd name="T17" fmla="*/ 45 h 86"/>
                    <a:gd name="T18" fmla="*/ 18 w 70"/>
                    <a:gd name="T19" fmla="*/ 47 h 86"/>
                    <a:gd name="T20" fmla="*/ 14 w 70"/>
                    <a:gd name="T21" fmla="*/ 46 h 86"/>
                    <a:gd name="T22" fmla="*/ 28 w 70"/>
                    <a:gd name="T23" fmla="*/ 58 h 86"/>
                    <a:gd name="T24" fmla="*/ 28 w 70"/>
                    <a:gd name="T25" fmla="*/ 59 h 86"/>
                    <a:gd name="T26" fmla="*/ 23 w 70"/>
                    <a:gd name="T27" fmla="*/ 59 h 86"/>
                    <a:gd name="T28" fmla="*/ 38 w 70"/>
                    <a:gd name="T29" fmla="*/ 68 h 86"/>
                    <a:gd name="T30" fmla="*/ 38 w 70"/>
                    <a:gd name="T31" fmla="*/ 70 h 86"/>
                    <a:gd name="T32" fmla="*/ 34 w 70"/>
                    <a:gd name="T33" fmla="*/ 70 h 86"/>
                    <a:gd name="T34" fmla="*/ 51 w 70"/>
                    <a:gd name="T35" fmla="*/ 77 h 86"/>
                    <a:gd name="T36" fmla="*/ 52 w 70"/>
                    <a:gd name="T37" fmla="*/ 78 h 86"/>
                    <a:gd name="T38" fmla="*/ 46 w 70"/>
                    <a:gd name="T39" fmla="*/ 80 h 86"/>
                    <a:gd name="T40" fmla="*/ 65 w 70"/>
                    <a:gd name="T41" fmla="*/ 82 h 86"/>
                    <a:gd name="T42" fmla="*/ 69 w 70"/>
                    <a:gd name="T43" fmla="*/ 84 h 86"/>
                    <a:gd name="T44" fmla="*/ 57 w 70"/>
                    <a:gd name="T45" fmla="*/ 69 h 86"/>
                    <a:gd name="T46" fmla="*/ 60 w 70"/>
                    <a:gd name="T47" fmla="*/ 78 h 86"/>
                    <a:gd name="T48" fmla="*/ 55 w 70"/>
                    <a:gd name="T49" fmla="*/ 78 h 86"/>
                    <a:gd name="T50" fmla="*/ 46 w 70"/>
                    <a:gd name="T51" fmla="*/ 62 h 86"/>
                    <a:gd name="T52" fmla="*/ 47 w 70"/>
                    <a:gd name="T53" fmla="*/ 71 h 86"/>
                    <a:gd name="T54" fmla="*/ 42 w 70"/>
                    <a:gd name="T55" fmla="*/ 70 h 86"/>
                    <a:gd name="T56" fmla="*/ 36 w 70"/>
                    <a:gd name="T57" fmla="*/ 53 h 86"/>
                    <a:gd name="T58" fmla="*/ 36 w 70"/>
                    <a:gd name="T59" fmla="*/ 62 h 86"/>
                    <a:gd name="T60" fmla="*/ 31 w 70"/>
                    <a:gd name="T61" fmla="*/ 60 h 86"/>
                    <a:gd name="T62" fmla="*/ 28 w 70"/>
                    <a:gd name="T63" fmla="*/ 42 h 86"/>
                    <a:gd name="T64" fmla="*/ 25 w 70"/>
                    <a:gd name="T65" fmla="*/ 51 h 86"/>
                    <a:gd name="T66" fmla="*/ 22 w 70"/>
                    <a:gd name="T67" fmla="*/ 48 h 86"/>
                    <a:gd name="T68" fmla="*/ 21 w 70"/>
                    <a:gd name="T69" fmla="*/ 30 h 86"/>
                    <a:gd name="T70" fmla="*/ 18 w 70"/>
                    <a:gd name="T71" fmla="*/ 39 h 86"/>
                    <a:gd name="T72" fmla="*/ 15 w 70"/>
                    <a:gd name="T73" fmla="*/ 35 h 86"/>
                    <a:gd name="T74" fmla="*/ 17 w 70"/>
                    <a:gd name="T75" fmla="*/ 17 h 86"/>
                    <a:gd name="T76" fmla="*/ 12 w 70"/>
                    <a:gd name="T77" fmla="*/ 25 h 86"/>
                    <a:gd name="T78" fmla="*/ 10 w 70"/>
                    <a:gd name="T79" fmla="*/ 21 h 86"/>
                    <a:gd name="T80" fmla="*/ 15 w 70"/>
                    <a:gd name="T81" fmla="*/ 3 h 86"/>
                    <a:gd name="T82" fmla="*/ 9 w 70"/>
                    <a:gd name="T83" fmla="*/ 1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0" h="86">
                      <a:moveTo>
                        <a:pt x="9" y="10"/>
                      </a:moveTo>
                      <a:cubicBezTo>
                        <a:pt x="8" y="6"/>
                        <a:pt x="5" y="3"/>
                        <a:pt x="2" y="0"/>
                      </a:cubicBezTo>
                      <a:cubicBezTo>
                        <a:pt x="0" y="8"/>
                        <a:pt x="1" y="14"/>
                        <a:pt x="7" y="17"/>
                      </a:cubicBez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6" y="17"/>
                        <a:pt x="4" y="17"/>
                        <a:pt x="3" y="16"/>
                      </a:cubicBezTo>
                      <a:cubicBezTo>
                        <a:pt x="2" y="24"/>
                        <a:pt x="5" y="29"/>
                        <a:pt x="12" y="32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10" y="32"/>
                        <a:pt x="9" y="32"/>
                        <a:pt x="7" y="32"/>
                      </a:cubicBezTo>
                      <a:cubicBezTo>
                        <a:pt x="8" y="39"/>
                        <a:pt x="11" y="44"/>
                        <a:pt x="18" y="45"/>
                      </a:cubicBezTo>
                      <a:cubicBezTo>
                        <a:pt x="18" y="47"/>
                        <a:pt x="18" y="47"/>
                        <a:pt x="18" y="47"/>
                      </a:cubicBezTo>
                      <a:cubicBezTo>
                        <a:pt x="17" y="46"/>
                        <a:pt x="15" y="46"/>
                        <a:pt x="14" y="46"/>
                      </a:cubicBezTo>
                      <a:cubicBezTo>
                        <a:pt x="15" y="53"/>
                        <a:pt x="19" y="57"/>
                        <a:pt x="28" y="58"/>
                      </a:cubicBezTo>
                      <a:cubicBezTo>
                        <a:pt x="28" y="59"/>
                        <a:pt x="28" y="59"/>
                        <a:pt x="28" y="59"/>
                      </a:cubicBezTo>
                      <a:cubicBezTo>
                        <a:pt x="26" y="58"/>
                        <a:pt x="24" y="58"/>
                        <a:pt x="23" y="59"/>
                      </a:cubicBezTo>
                      <a:cubicBezTo>
                        <a:pt x="26" y="66"/>
                        <a:pt x="30" y="69"/>
                        <a:pt x="38" y="68"/>
                      </a:cubicBezTo>
                      <a:cubicBezTo>
                        <a:pt x="38" y="70"/>
                        <a:pt x="38" y="70"/>
                        <a:pt x="38" y="70"/>
                      </a:cubicBezTo>
                      <a:cubicBezTo>
                        <a:pt x="37" y="69"/>
                        <a:pt x="35" y="69"/>
                        <a:pt x="34" y="70"/>
                      </a:cubicBezTo>
                      <a:cubicBezTo>
                        <a:pt x="37" y="76"/>
                        <a:pt x="42" y="79"/>
                        <a:pt x="51" y="77"/>
                      </a:cubicBezTo>
                      <a:cubicBezTo>
                        <a:pt x="52" y="78"/>
                        <a:pt x="52" y="78"/>
                        <a:pt x="52" y="78"/>
                      </a:cubicBezTo>
                      <a:cubicBezTo>
                        <a:pt x="50" y="78"/>
                        <a:pt x="48" y="79"/>
                        <a:pt x="46" y="80"/>
                      </a:cubicBezTo>
                      <a:cubicBezTo>
                        <a:pt x="52" y="85"/>
                        <a:pt x="59" y="86"/>
                        <a:pt x="65" y="82"/>
                      </a:cubicBezTo>
                      <a:cubicBezTo>
                        <a:pt x="69" y="84"/>
                        <a:pt x="69" y="84"/>
                        <a:pt x="69" y="84"/>
                      </a:cubicBezTo>
                      <a:cubicBezTo>
                        <a:pt x="70" y="77"/>
                        <a:pt x="65" y="72"/>
                        <a:pt x="57" y="69"/>
                      </a:cubicBezTo>
                      <a:cubicBezTo>
                        <a:pt x="57" y="73"/>
                        <a:pt x="57" y="76"/>
                        <a:pt x="60" y="78"/>
                      </a:cubicBezTo>
                      <a:cubicBezTo>
                        <a:pt x="55" y="78"/>
                        <a:pt x="55" y="78"/>
                        <a:pt x="55" y="78"/>
                      </a:cubicBezTo>
                      <a:cubicBezTo>
                        <a:pt x="56" y="70"/>
                        <a:pt x="52" y="65"/>
                        <a:pt x="46" y="62"/>
                      </a:cubicBezTo>
                      <a:cubicBezTo>
                        <a:pt x="45" y="65"/>
                        <a:pt x="45" y="68"/>
                        <a:pt x="47" y="71"/>
                      </a:cubicBezTo>
                      <a:cubicBezTo>
                        <a:pt x="42" y="70"/>
                        <a:pt x="42" y="70"/>
                        <a:pt x="42" y="70"/>
                      </a:cubicBezTo>
                      <a:cubicBezTo>
                        <a:pt x="44" y="63"/>
                        <a:pt x="42" y="57"/>
                        <a:pt x="36" y="53"/>
                      </a:cubicBezTo>
                      <a:cubicBezTo>
                        <a:pt x="35" y="56"/>
                        <a:pt x="35" y="59"/>
                        <a:pt x="36" y="62"/>
                      </a:cubicBezTo>
                      <a:cubicBezTo>
                        <a:pt x="31" y="60"/>
                        <a:pt x="31" y="60"/>
                        <a:pt x="31" y="60"/>
                      </a:cubicBezTo>
                      <a:cubicBezTo>
                        <a:pt x="34" y="54"/>
                        <a:pt x="33" y="48"/>
                        <a:pt x="28" y="42"/>
                      </a:cubicBezTo>
                      <a:cubicBezTo>
                        <a:pt x="26" y="45"/>
                        <a:pt x="25" y="48"/>
                        <a:pt x="25" y="51"/>
                      </a:cubicBezTo>
                      <a:cubicBezTo>
                        <a:pt x="22" y="48"/>
                        <a:pt x="22" y="48"/>
                        <a:pt x="22" y="48"/>
                      </a:cubicBezTo>
                      <a:cubicBezTo>
                        <a:pt x="25" y="42"/>
                        <a:pt x="26" y="36"/>
                        <a:pt x="21" y="30"/>
                      </a:cubicBezTo>
                      <a:cubicBezTo>
                        <a:pt x="19" y="32"/>
                        <a:pt x="18" y="35"/>
                        <a:pt x="18" y="39"/>
                      </a:cubicBezTo>
                      <a:cubicBezTo>
                        <a:pt x="15" y="35"/>
                        <a:pt x="15" y="35"/>
                        <a:pt x="15" y="35"/>
                      </a:cubicBezTo>
                      <a:cubicBezTo>
                        <a:pt x="19" y="29"/>
                        <a:pt x="20" y="23"/>
                        <a:pt x="17" y="17"/>
                      </a:cubicBezTo>
                      <a:cubicBezTo>
                        <a:pt x="15" y="19"/>
                        <a:pt x="13" y="22"/>
                        <a:pt x="12" y="25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5" y="17"/>
                        <a:pt x="17" y="12"/>
                        <a:pt x="15" y="3"/>
                      </a:cubicBezTo>
                      <a:cubicBezTo>
                        <a:pt x="13" y="5"/>
                        <a:pt x="11" y="7"/>
                        <a:pt x="9" y="10"/>
                      </a:cubicBezTo>
                      <a:close/>
                    </a:path>
                  </a:pathLst>
                </a:custGeom>
                <a:noFill/>
                <a:ln w="0" cap="flat">
                  <a:solidFill>
                    <a:srgbClr val="E5242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0" name="Freeform 66"/>
                <p:cNvSpPr>
                  <a:spLocks/>
                </p:cNvSpPr>
                <p:nvPr/>
              </p:nvSpPr>
              <p:spPr bwMode="auto">
                <a:xfrm>
                  <a:off x="3373438" y="6035675"/>
                  <a:ext cx="225425" cy="273050"/>
                </a:xfrm>
                <a:custGeom>
                  <a:avLst/>
                  <a:gdLst>
                    <a:gd name="T0" fmla="*/ 61 w 71"/>
                    <a:gd name="T1" fmla="*/ 10 h 86"/>
                    <a:gd name="T2" fmla="*/ 69 w 71"/>
                    <a:gd name="T3" fmla="*/ 0 h 86"/>
                    <a:gd name="T4" fmla="*/ 63 w 71"/>
                    <a:gd name="T5" fmla="*/ 17 h 86"/>
                    <a:gd name="T6" fmla="*/ 63 w 71"/>
                    <a:gd name="T7" fmla="*/ 19 h 86"/>
                    <a:gd name="T8" fmla="*/ 68 w 71"/>
                    <a:gd name="T9" fmla="*/ 16 h 86"/>
                    <a:gd name="T10" fmla="*/ 59 w 71"/>
                    <a:gd name="T11" fmla="*/ 32 h 86"/>
                    <a:gd name="T12" fmla="*/ 59 w 71"/>
                    <a:gd name="T13" fmla="*/ 33 h 86"/>
                    <a:gd name="T14" fmla="*/ 63 w 71"/>
                    <a:gd name="T15" fmla="*/ 32 h 86"/>
                    <a:gd name="T16" fmla="*/ 52 w 71"/>
                    <a:gd name="T17" fmla="*/ 45 h 86"/>
                    <a:gd name="T18" fmla="*/ 52 w 71"/>
                    <a:gd name="T19" fmla="*/ 47 h 86"/>
                    <a:gd name="T20" fmla="*/ 57 w 71"/>
                    <a:gd name="T21" fmla="*/ 46 h 86"/>
                    <a:gd name="T22" fmla="*/ 43 w 71"/>
                    <a:gd name="T23" fmla="*/ 58 h 86"/>
                    <a:gd name="T24" fmla="*/ 43 w 71"/>
                    <a:gd name="T25" fmla="*/ 59 h 86"/>
                    <a:gd name="T26" fmla="*/ 48 w 71"/>
                    <a:gd name="T27" fmla="*/ 59 h 86"/>
                    <a:gd name="T28" fmla="*/ 32 w 71"/>
                    <a:gd name="T29" fmla="*/ 68 h 86"/>
                    <a:gd name="T30" fmla="*/ 32 w 71"/>
                    <a:gd name="T31" fmla="*/ 70 h 86"/>
                    <a:gd name="T32" fmla="*/ 37 w 71"/>
                    <a:gd name="T33" fmla="*/ 70 h 86"/>
                    <a:gd name="T34" fmla="*/ 19 w 71"/>
                    <a:gd name="T35" fmla="*/ 77 h 86"/>
                    <a:gd name="T36" fmla="*/ 19 w 71"/>
                    <a:gd name="T37" fmla="*/ 78 h 86"/>
                    <a:gd name="T38" fmla="*/ 24 w 71"/>
                    <a:gd name="T39" fmla="*/ 80 h 86"/>
                    <a:gd name="T40" fmla="*/ 5 w 71"/>
                    <a:gd name="T41" fmla="*/ 82 h 86"/>
                    <a:gd name="T42" fmla="*/ 2 w 71"/>
                    <a:gd name="T43" fmla="*/ 84 h 86"/>
                    <a:gd name="T44" fmla="*/ 14 w 71"/>
                    <a:gd name="T45" fmla="*/ 69 h 86"/>
                    <a:gd name="T46" fmla="*/ 11 w 71"/>
                    <a:gd name="T47" fmla="*/ 78 h 86"/>
                    <a:gd name="T48" fmla="*/ 15 w 71"/>
                    <a:gd name="T49" fmla="*/ 78 h 86"/>
                    <a:gd name="T50" fmla="*/ 25 w 71"/>
                    <a:gd name="T51" fmla="*/ 62 h 86"/>
                    <a:gd name="T52" fmla="*/ 24 w 71"/>
                    <a:gd name="T53" fmla="*/ 71 h 86"/>
                    <a:gd name="T54" fmla="*/ 28 w 71"/>
                    <a:gd name="T55" fmla="*/ 70 h 86"/>
                    <a:gd name="T56" fmla="*/ 35 w 71"/>
                    <a:gd name="T57" fmla="*/ 53 h 86"/>
                    <a:gd name="T58" fmla="*/ 35 w 71"/>
                    <a:gd name="T59" fmla="*/ 62 h 86"/>
                    <a:gd name="T60" fmla="*/ 39 w 71"/>
                    <a:gd name="T61" fmla="*/ 60 h 86"/>
                    <a:gd name="T62" fmla="*/ 43 w 71"/>
                    <a:gd name="T63" fmla="*/ 42 h 86"/>
                    <a:gd name="T64" fmla="*/ 45 w 71"/>
                    <a:gd name="T65" fmla="*/ 51 h 86"/>
                    <a:gd name="T66" fmla="*/ 48 w 71"/>
                    <a:gd name="T67" fmla="*/ 48 h 86"/>
                    <a:gd name="T68" fmla="*/ 49 w 71"/>
                    <a:gd name="T69" fmla="*/ 30 h 86"/>
                    <a:gd name="T70" fmla="*/ 53 w 71"/>
                    <a:gd name="T71" fmla="*/ 39 h 86"/>
                    <a:gd name="T72" fmla="*/ 56 w 71"/>
                    <a:gd name="T73" fmla="*/ 35 h 86"/>
                    <a:gd name="T74" fmla="*/ 53 w 71"/>
                    <a:gd name="T75" fmla="*/ 17 h 86"/>
                    <a:gd name="T76" fmla="*/ 58 w 71"/>
                    <a:gd name="T77" fmla="*/ 25 h 86"/>
                    <a:gd name="T78" fmla="*/ 61 w 71"/>
                    <a:gd name="T79" fmla="*/ 21 h 86"/>
                    <a:gd name="T80" fmla="*/ 55 w 71"/>
                    <a:gd name="T81" fmla="*/ 3 h 86"/>
                    <a:gd name="T82" fmla="*/ 61 w 71"/>
                    <a:gd name="T83" fmla="*/ 1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1" h="86">
                      <a:moveTo>
                        <a:pt x="61" y="10"/>
                      </a:moveTo>
                      <a:cubicBezTo>
                        <a:pt x="63" y="6"/>
                        <a:pt x="65" y="3"/>
                        <a:pt x="69" y="0"/>
                      </a:cubicBezTo>
                      <a:cubicBezTo>
                        <a:pt x="71" y="8"/>
                        <a:pt x="69" y="14"/>
                        <a:pt x="63" y="17"/>
                      </a:cubicBezTo>
                      <a:cubicBezTo>
                        <a:pt x="63" y="19"/>
                        <a:pt x="63" y="19"/>
                        <a:pt x="63" y="19"/>
                      </a:cubicBezTo>
                      <a:cubicBezTo>
                        <a:pt x="65" y="17"/>
                        <a:pt x="66" y="17"/>
                        <a:pt x="68" y="16"/>
                      </a:cubicBezTo>
                      <a:cubicBezTo>
                        <a:pt x="68" y="24"/>
                        <a:pt x="65" y="29"/>
                        <a:pt x="59" y="32"/>
                      </a:cubicBezTo>
                      <a:cubicBezTo>
                        <a:pt x="59" y="33"/>
                        <a:pt x="59" y="33"/>
                        <a:pt x="59" y="33"/>
                      </a:cubicBezTo>
                      <a:cubicBezTo>
                        <a:pt x="60" y="32"/>
                        <a:pt x="62" y="32"/>
                        <a:pt x="63" y="32"/>
                      </a:cubicBezTo>
                      <a:cubicBezTo>
                        <a:pt x="63" y="39"/>
                        <a:pt x="60" y="44"/>
                        <a:pt x="52" y="45"/>
                      </a:cubicBezTo>
                      <a:cubicBezTo>
                        <a:pt x="52" y="47"/>
                        <a:pt x="52" y="47"/>
                        <a:pt x="52" y="47"/>
                      </a:cubicBezTo>
                      <a:cubicBezTo>
                        <a:pt x="54" y="46"/>
                        <a:pt x="55" y="46"/>
                        <a:pt x="57" y="46"/>
                      </a:cubicBezTo>
                      <a:cubicBezTo>
                        <a:pt x="56" y="53"/>
                        <a:pt x="51" y="57"/>
                        <a:pt x="43" y="58"/>
                      </a:cubicBezTo>
                      <a:cubicBezTo>
                        <a:pt x="43" y="59"/>
                        <a:pt x="43" y="59"/>
                        <a:pt x="43" y="59"/>
                      </a:cubicBezTo>
                      <a:cubicBezTo>
                        <a:pt x="44" y="58"/>
                        <a:pt x="46" y="58"/>
                        <a:pt x="48" y="59"/>
                      </a:cubicBezTo>
                      <a:cubicBezTo>
                        <a:pt x="45" y="66"/>
                        <a:pt x="40" y="69"/>
                        <a:pt x="32" y="68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69"/>
                        <a:pt x="35" y="69"/>
                        <a:pt x="37" y="70"/>
                      </a:cubicBezTo>
                      <a:cubicBezTo>
                        <a:pt x="33" y="76"/>
                        <a:pt x="28" y="79"/>
                        <a:pt x="19" y="77"/>
                      </a:cubicBez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21" y="78"/>
                        <a:pt x="22" y="79"/>
                        <a:pt x="24" y="80"/>
                      </a:cubicBezTo>
                      <a:cubicBezTo>
                        <a:pt x="18" y="85"/>
                        <a:pt x="12" y="86"/>
                        <a:pt x="5" y="82"/>
                      </a:cubicBezTo>
                      <a:cubicBezTo>
                        <a:pt x="2" y="84"/>
                        <a:pt x="2" y="84"/>
                        <a:pt x="2" y="84"/>
                      </a:cubicBezTo>
                      <a:cubicBezTo>
                        <a:pt x="0" y="77"/>
                        <a:pt x="6" y="72"/>
                        <a:pt x="14" y="69"/>
                      </a:cubicBezTo>
                      <a:cubicBezTo>
                        <a:pt x="14" y="73"/>
                        <a:pt x="13" y="76"/>
                        <a:pt x="11" y="78"/>
                      </a:cubicBezTo>
                      <a:cubicBezTo>
                        <a:pt x="15" y="78"/>
                        <a:pt x="15" y="78"/>
                        <a:pt x="15" y="78"/>
                      </a:cubicBezTo>
                      <a:cubicBezTo>
                        <a:pt x="14" y="70"/>
                        <a:pt x="18" y="65"/>
                        <a:pt x="25" y="62"/>
                      </a:cubicBezTo>
                      <a:cubicBezTo>
                        <a:pt x="25" y="65"/>
                        <a:pt x="25" y="68"/>
                        <a:pt x="24" y="71"/>
                      </a:cubicBez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27" y="63"/>
                        <a:pt x="28" y="57"/>
                        <a:pt x="35" y="53"/>
                      </a:cubicBezTo>
                      <a:cubicBezTo>
                        <a:pt x="36" y="56"/>
                        <a:pt x="36" y="59"/>
                        <a:pt x="35" y="62"/>
                      </a:cubicBezTo>
                      <a:cubicBezTo>
                        <a:pt x="39" y="60"/>
                        <a:pt x="39" y="60"/>
                        <a:pt x="39" y="60"/>
                      </a:cubicBezTo>
                      <a:cubicBezTo>
                        <a:pt x="36" y="54"/>
                        <a:pt x="38" y="48"/>
                        <a:pt x="43" y="42"/>
                      </a:cubicBezTo>
                      <a:cubicBezTo>
                        <a:pt x="45" y="45"/>
                        <a:pt x="46" y="48"/>
                        <a:pt x="45" y="51"/>
                      </a:cubicBezTo>
                      <a:cubicBezTo>
                        <a:pt x="48" y="48"/>
                        <a:pt x="48" y="48"/>
                        <a:pt x="48" y="48"/>
                      </a:cubicBezTo>
                      <a:cubicBezTo>
                        <a:pt x="45" y="42"/>
                        <a:pt x="45" y="36"/>
                        <a:pt x="49" y="30"/>
                      </a:cubicBezTo>
                      <a:cubicBezTo>
                        <a:pt x="51" y="32"/>
                        <a:pt x="53" y="35"/>
                        <a:pt x="53" y="39"/>
                      </a:cubicBezTo>
                      <a:cubicBezTo>
                        <a:pt x="56" y="35"/>
                        <a:pt x="56" y="35"/>
                        <a:pt x="56" y="35"/>
                      </a:cubicBezTo>
                      <a:cubicBezTo>
                        <a:pt x="51" y="29"/>
                        <a:pt x="50" y="23"/>
                        <a:pt x="53" y="17"/>
                      </a:cubicBezTo>
                      <a:cubicBezTo>
                        <a:pt x="56" y="19"/>
                        <a:pt x="57" y="22"/>
                        <a:pt x="58" y="25"/>
                      </a:cubicBezTo>
                      <a:cubicBezTo>
                        <a:pt x="61" y="21"/>
                        <a:pt x="61" y="21"/>
                        <a:pt x="61" y="21"/>
                      </a:cubicBezTo>
                      <a:cubicBezTo>
                        <a:pt x="56" y="17"/>
                        <a:pt x="53" y="12"/>
                        <a:pt x="55" y="3"/>
                      </a:cubicBezTo>
                      <a:cubicBezTo>
                        <a:pt x="57" y="5"/>
                        <a:pt x="60" y="7"/>
                        <a:pt x="61" y="10"/>
                      </a:cubicBezTo>
                    </a:path>
                  </a:pathLst>
                </a:custGeom>
                <a:solidFill>
                  <a:srgbClr val="E5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1" name="Freeform 67"/>
                <p:cNvSpPr>
                  <a:spLocks/>
                </p:cNvSpPr>
                <p:nvPr/>
              </p:nvSpPr>
              <p:spPr bwMode="auto">
                <a:xfrm>
                  <a:off x="3373438" y="6035675"/>
                  <a:ext cx="225425" cy="273050"/>
                </a:xfrm>
                <a:custGeom>
                  <a:avLst/>
                  <a:gdLst>
                    <a:gd name="T0" fmla="*/ 61 w 71"/>
                    <a:gd name="T1" fmla="*/ 10 h 86"/>
                    <a:gd name="T2" fmla="*/ 69 w 71"/>
                    <a:gd name="T3" fmla="*/ 0 h 86"/>
                    <a:gd name="T4" fmla="*/ 63 w 71"/>
                    <a:gd name="T5" fmla="*/ 17 h 86"/>
                    <a:gd name="T6" fmla="*/ 63 w 71"/>
                    <a:gd name="T7" fmla="*/ 19 h 86"/>
                    <a:gd name="T8" fmla="*/ 68 w 71"/>
                    <a:gd name="T9" fmla="*/ 16 h 86"/>
                    <a:gd name="T10" fmla="*/ 59 w 71"/>
                    <a:gd name="T11" fmla="*/ 32 h 86"/>
                    <a:gd name="T12" fmla="*/ 59 w 71"/>
                    <a:gd name="T13" fmla="*/ 33 h 86"/>
                    <a:gd name="T14" fmla="*/ 63 w 71"/>
                    <a:gd name="T15" fmla="*/ 32 h 86"/>
                    <a:gd name="T16" fmla="*/ 52 w 71"/>
                    <a:gd name="T17" fmla="*/ 45 h 86"/>
                    <a:gd name="T18" fmla="*/ 52 w 71"/>
                    <a:gd name="T19" fmla="*/ 47 h 86"/>
                    <a:gd name="T20" fmla="*/ 57 w 71"/>
                    <a:gd name="T21" fmla="*/ 46 h 86"/>
                    <a:gd name="T22" fmla="*/ 43 w 71"/>
                    <a:gd name="T23" fmla="*/ 58 h 86"/>
                    <a:gd name="T24" fmla="*/ 43 w 71"/>
                    <a:gd name="T25" fmla="*/ 59 h 86"/>
                    <a:gd name="T26" fmla="*/ 48 w 71"/>
                    <a:gd name="T27" fmla="*/ 59 h 86"/>
                    <a:gd name="T28" fmla="*/ 32 w 71"/>
                    <a:gd name="T29" fmla="*/ 68 h 86"/>
                    <a:gd name="T30" fmla="*/ 32 w 71"/>
                    <a:gd name="T31" fmla="*/ 70 h 86"/>
                    <a:gd name="T32" fmla="*/ 37 w 71"/>
                    <a:gd name="T33" fmla="*/ 70 h 86"/>
                    <a:gd name="T34" fmla="*/ 19 w 71"/>
                    <a:gd name="T35" fmla="*/ 77 h 86"/>
                    <a:gd name="T36" fmla="*/ 19 w 71"/>
                    <a:gd name="T37" fmla="*/ 78 h 86"/>
                    <a:gd name="T38" fmla="*/ 24 w 71"/>
                    <a:gd name="T39" fmla="*/ 80 h 86"/>
                    <a:gd name="T40" fmla="*/ 5 w 71"/>
                    <a:gd name="T41" fmla="*/ 82 h 86"/>
                    <a:gd name="T42" fmla="*/ 2 w 71"/>
                    <a:gd name="T43" fmla="*/ 84 h 86"/>
                    <a:gd name="T44" fmla="*/ 14 w 71"/>
                    <a:gd name="T45" fmla="*/ 69 h 86"/>
                    <a:gd name="T46" fmla="*/ 11 w 71"/>
                    <a:gd name="T47" fmla="*/ 78 h 86"/>
                    <a:gd name="T48" fmla="*/ 15 w 71"/>
                    <a:gd name="T49" fmla="*/ 78 h 86"/>
                    <a:gd name="T50" fmla="*/ 25 w 71"/>
                    <a:gd name="T51" fmla="*/ 62 h 86"/>
                    <a:gd name="T52" fmla="*/ 24 w 71"/>
                    <a:gd name="T53" fmla="*/ 71 h 86"/>
                    <a:gd name="T54" fmla="*/ 28 w 71"/>
                    <a:gd name="T55" fmla="*/ 70 h 86"/>
                    <a:gd name="T56" fmla="*/ 35 w 71"/>
                    <a:gd name="T57" fmla="*/ 53 h 86"/>
                    <a:gd name="T58" fmla="*/ 35 w 71"/>
                    <a:gd name="T59" fmla="*/ 62 h 86"/>
                    <a:gd name="T60" fmla="*/ 39 w 71"/>
                    <a:gd name="T61" fmla="*/ 60 h 86"/>
                    <a:gd name="T62" fmla="*/ 43 w 71"/>
                    <a:gd name="T63" fmla="*/ 42 h 86"/>
                    <a:gd name="T64" fmla="*/ 45 w 71"/>
                    <a:gd name="T65" fmla="*/ 51 h 86"/>
                    <a:gd name="T66" fmla="*/ 48 w 71"/>
                    <a:gd name="T67" fmla="*/ 48 h 86"/>
                    <a:gd name="T68" fmla="*/ 49 w 71"/>
                    <a:gd name="T69" fmla="*/ 30 h 86"/>
                    <a:gd name="T70" fmla="*/ 53 w 71"/>
                    <a:gd name="T71" fmla="*/ 39 h 86"/>
                    <a:gd name="T72" fmla="*/ 56 w 71"/>
                    <a:gd name="T73" fmla="*/ 35 h 86"/>
                    <a:gd name="T74" fmla="*/ 53 w 71"/>
                    <a:gd name="T75" fmla="*/ 17 h 86"/>
                    <a:gd name="T76" fmla="*/ 58 w 71"/>
                    <a:gd name="T77" fmla="*/ 25 h 86"/>
                    <a:gd name="T78" fmla="*/ 61 w 71"/>
                    <a:gd name="T79" fmla="*/ 21 h 86"/>
                    <a:gd name="T80" fmla="*/ 55 w 71"/>
                    <a:gd name="T81" fmla="*/ 3 h 86"/>
                    <a:gd name="T82" fmla="*/ 61 w 71"/>
                    <a:gd name="T83" fmla="*/ 1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1" h="86">
                      <a:moveTo>
                        <a:pt x="61" y="10"/>
                      </a:moveTo>
                      <a:cubicBezTo>
                        <a:pt x="63" y="6"/>
                        <a:pt x="65" y="3"/>
                        <a:pt x="69" y="0"/>
                      </a:cubicBezTo>
                      <a:cubicBezTo>
                        <a:pt x="71" y="8"/>
                        <a:pt x="69" y="14"/>
                        <a:pt x="63" y="17"/>
                      </a:cubicBezTo>
                      <a:cubicBezTo>
                        <a:pt x="63" y="19"/>
                        <a:pt x="63" y="19"/>
                        <a:pt x="63" y="19"/>
                      </a:cubicBezTo>
                      <a:cubicBezTo>
                        <a:pt x="65" y="17"/>
                        <a:pt x="66" y="17"/>
                        <a:pt x="68" y="16"/>
                      </a:cubicBezTo>
                      <a:cubicBezTo>
                        <a:pt x="68" y="24"/>
                        <a:pt x="65" y="29"/>
                        <a:pt x="59" y="32"/>
                      </a:cubicBezTo>
                      <a:cubicBezTo>
                        <a:pt x="59" y="33"/>
                        <a:pt x="59" y="33"/>
                        <a:pt x="59" y="33"/>
                      </a:cubicBezTo>
                      <a:cubicBezTo>
                        <a:pt x="60" y="32"/>
                        <a:pt x="62" y="32"/>
                        <a:pt x="63" y="32"/>
                      </a:cubicBezTo>
                      <a:cubicBezTo>
                        <a:pt x="63" y="39"/>
                        <a:pt x="60" y="44"/>
                        <a:pt x="52" y="45"/>
                      </a:cubicBezTo>
                      <a:cubicBezTo>
                        <a:pt x="52" y="47"/>
                        <a:pt x="52" y="47"/>
                        <a:pt x="52" y="47"/>
                      </a:cubicBezTo>
                      <a:cubicBezTo>
                        <a:pt x="54" y="46"/>
                        <a:pt x="55" y="46"/>
                        <a:pt x="57" y="46"/>
                      </a:cubicBezTo>
                      <a:cubicBezTo>
                        <a:pt x="56" y="53"/>
                        <a:pt x="51" y="57"/>
                        <a:pt x="43" y="58"/>
                      </a:cubicBezTo>
                      <a:cubicBezTo>
                        <a:pt x="43" y="59"/>
                        <a:pt x="43" y="59"/>
                        <a:pt x="43" y="59"/>
                      </a:cubicBezTo>
                      <a:cubicBezTo>
                        <a:pt x="44" y="58"/>
                        <a:pt x="46" y="58"/>
                        <a:pt x="48" y="59"/>
                      </a:cubicBezTo>
                      <a:cubicBezTo>
                        <a:pt x="45" y="66"/>
                        <a:pt x="40" y="69"/>
                        <a:pt x="32" y="68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69"/>
                        <a:pt x="35" y="69"/>
                        <a:pt x="37" y="70"/>
                      </a:cubicBezTo>
                      <a:cubicBezTo>
                        <a:pt x="33" y="76"/>
                        <a:pt x="28" y="79"/>
                        <a:pt x="19" y="77"/>
                      </a:cubicBez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21" y="78"/>
                        <a:pt x="22" y="79"/>
                        <a:pt x="24" y="80"/>
                      </a:cubicBezTo>
                      <a:cubicBezTo>
                        <a:pt x="18" y="85"/>
                        <a:pt x="12" y="86"/>
                        <a:pt x="5" y="82"/>
                      </a:cubicBezTo>
                      <a:cubicBezTo>
                        <a:pt x="2" y="84"/>
                        <a:pt x="2" y="84"/>
                        <a:pt x="2" y="84"/>
                      </a:cubicBezTo>
                      <a:cubicBezTo>
                        <a:pt x="0" y="77"/>
                        <a:pt x="6" y="72"/>
                        <a:pt x="14" y="69"/>
                      </a:cubicBezTo>
                      <a:cubicBezTo>
                        <a:pt x="14" y="73"/>
                        <a:pt x="13" y="76"/>
                        <a:pt x="11" y="78"/>
                      </a:cubicBezTo>
                      <a:cubicBezTo>
                        <a:pt x="15" y="78"/>
                        <a:pt x="15" y="78"/>
                        <a:pt x="15" y="78"/>
                      </a:cubicBezTo>
                      <a:cubicBezTo>
                        <a:pt x="14" y="70"/>
                        <a:pt x="18" y="65"/>
                        <a:pt x="25" y="62"/>
                      </a:cubicBezTo>
                      <a:cubicBezTo>
                        <a:pt x="25" y="65"/>
                        <a:pt x="25" y="68"/>
                        <a:pt x="24" y="71"/>
                      </a:cubicBez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27" y="63"/>
                        <a:pt x="28" y="57"/>
                        <a:pt x="35" y="53"/>
                      </a:cubicBezTo>
                      <a:cubicBezTo>
                        <a:pt x="36" y="56"/>
                        <a:pt x="36" y="59"/>
                        <a:pt x="35" y="62"/>
                      </a:cubicBezTo>
                      <a:cubicBezTo>
                        <a:pt x="39" y="60"/>
                        <a:pt x="39" y="60"/>
                        <a:pt x="39" y="60"/>
                      </a:cubicBezTo>
                      <a:cubicBezTo>
                        <a:pt x="36" y="54"/>
                        <a:pt x="38" y="48"/>
                        <a:pt x="43" y="42"/>
                      </a:cubicBezTo>
                      <a:cubicBezTo>
                        <a:pt x="45" y="45"/>
                        <a:pt x="46" y="48"/>
                        <a:pt x="45" y="51"/>
                      </a:cubicBezTo>
                      <a:cubicBezTo>
                        <a:pt x="48" y="48"/>
                        <a:pt x="48" y="48"/>
                        <a:pt x="48" y="48"/>
                      </a:cubicBezTo>
                      <a:cubicBezTo>
                        <a:pt x="45" y="42"/>
                        <a:pt x="45" y="36"/>
                        <a:pt x="49" y="30"/>
                      </a:cubicBezTo>
                      <a:cubicBezTo>
                        <a:pt x="51" y="32"/>
                        <a:pt x="53" y="35"/>
                        <a:pt x="53" y="39"/>
                      </a:cubicBezTo>
                      <a:cubicBezTo>
                        <a:pt x="56" y="35"/>
                        <a:pt x="56" y="35"/>
                        <a:pt x="56" y="35"/>
                      </a:cubicBezTo>
                      <a:cubicBezTo>
                        <a:pt x="51" y="29"/>
                        <a:pt x="50" y="23"/>
                        <a:pt x="53" y="17"/>
                      </a:cubicBezTo>
                      <a:cubicBezTo>
                        <a:pt x="56" y="19"/>
                        <a:pt x="57" y="22"/>
                        <a:pt x="58" y="25"/>
                      </a:cubicBezTo>
                      <a:cubicBezTo>
                        <a:pt x="61" y="21"/>
                        <a:pt x="61" y="21"/>
                        <a:pt x="61" y="21"/>
                      </a:cubicBezTo>
                      <a:cubicBezTo>
                        <a:pt x="56" y="17"/>
                        <a:pt x="53" y="12"/>
                        <a:pt x="55" y="3"/>
                      </a:cubicBezTo>
                      <a:cubicBezTo>
                        <a:pt x="57" y="5"/>
                        <a:pt x="60" y="7"/>
                        <a:pt x="61" y="10"/>
                      </a:cubicBezTo>
                      <a:close/>
                    </a:path>
                  </a:pathLst>
                </a:custGeom>
                <a:noFill/>
                <a:ln w="0" cap="flat">
                  <a:solidFill>
                    <a:srgbClr val="E5242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2" name="Freeform 68"/>
                <p:cNvSpPr>
                  <a:spLocks/>
                </p:cNvSpPr>
                <p:nvPr/>
              </p:nvSpPr>
              <p:spPr bwMode="auto">
                <a:xfrm>
                  <a:off x="3111500" y="6002338"/>
                  <a:ext cx="185738" cy="179388"/>
                </a:xfrm>
                <a:custGeom>
                  <a:avLst/>
                  <a:gdLst>
                    <a:gd name="T0" fmla="*/ 23 w 59"/>
                    <a:gd name="T1" fmla="*/ 3 h 56"/>
                    <a:gd name="T2" fmla="*/ 13 w 59"/>
                    <a:gd name="T3" fmla="*/ 3 h 56"/>
                    <a:gd name="T4" fmla="*/ 2 w 59"/>
                    <a:gd name="T5" fmla="*/ 14 h 56"/>
                    <a:gd name="T6" fmla="*/ 0 w 59"/>
                    <a:gd name="T7" fmla="*/ 50 h 56"/>
                    <a:gd name="T8" fmla="*/ 59 w 59"/>
                    <a:gd name="T9" fmla="*/ 55 h 56"/>
                    <a:gd name="T10" fmla="*/ 59 w 59"/>
                    <a:gd name="T11" fmla="*/ 4 h 56"/>
                    <a:gd name="T12" fmla="*/ 23 w 59"/>
                    <a:gd name="T13" fmla="*/ 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56">
                      <a:moveTo>
                        <a:pt x="23" y="3"/>
                      </a:move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0" y="50"/>
                        <a:pt x="0" y="50"/>
                        <a:pt x="0" y="50"/>
                      </a:cubicBezTo>
                      <a:cubicBezTo>
                        <a:pt x="22" y="56"/>
                        <a:pt x="45" y="41"/>
                        <a:pt x="59" y="55"/>
                      </a:cubicBezTo>
                      <a:cubicBezTo>
                        <a:pt x="59" y="4"/>
                        <a:pt x="59" y="4"/>
                        <a:pt x="59" y="4"/>
                      </a:cubicBezTo>
                      <a:cubicBezTo>
                        <a:pt x="48" y="0"/>
                        <a:pt x="40" y="0"/>
                        <a:pt x="23" y="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3" name="Freeform 69"/>
                <p:cNvSpPr>
                  <a:spLocks noEditPoints="1"/>
                </p:cNvSpPr>
                <p:nvPr/>
              </p:nvSpPr>
              <p:spPr bwMode="auto">
                <a:xfrm>
                  <a:off x="3025775" y="5726113"/>
                  <a:ext cx="560388" cy="263525"/>
                </a:xfrm>
                <a:custGeom>
                  <a:avLst/>
                  <a:gdLst>
                    <a:gd name="T0" fmla="*/ 176 w 177"/>
                    <a:gd name="T1" fmla="*/ 69 h 83"/>
                    <a:gd name="T2" fmla="*/ 176 w 177"/>
                    <a:gd name="T3" fmla="*/ 73 h 83"/>
                    <a:gd name="T4" fmla="*/ 163 w 177"/>
                    <a:gd name="T5" fmla="*/ 77 h 83"/>
                    <a:gd name="T6" fmla="*/ 164 w 177"/>
                    <a:gd name="T7" fmla="*/ 68 h 83"/>
                    <a:gd name="T8" fmla="*/ 170 w 177"/>
                    <a:gd name="T9" fmla="*/ 74 h 83"/>
                    <a:gd name="T10" fmla="*/ 164 w 177"/>
                    <a:gd name="T11" fmla="*/ 73 h 83"/>
                    <a:gd name="T12" fmla="*/ 163 w 177"/>
                    <a:gd name="T13" fmla="*/ 78 h 83"/>
                    <a:gd name="T14" fmla="*/ 159 w 177"/>
                    <a:gd name="T15" fmla="*/ 64 h 83"/>
                    <a:gd name="T16" fmla="*/ 159 w 177"/>
                    <a:gd name="T17" fmla="*/ 63 h 83"/>
                    <a:gd name="T18" fmla="*/ 157 w 177"/>
                    <a:gd name="T19" fmla="*/ 48 h 83"/>
                    <a:gd name="T20" fmla="*/ 154 w 177"/>
                    <a:gd name="T21" fmla="*/ 54 h 83"/>
                    <a:gd name="T22" fmla="*/ 156 w 177"/>
                    <a:gd name="T23" fmla="*/ 44 h 83"/>
                    <a:gd name="T24" fmla="*/ 154 w 177"/>
                    <a:gd name="T25" fmla="*/ 35 h 83"/>
                    <a:gd name="T26" fmla="*/ 141 w 177"/>
                    <a:gd name="T27" fmla="*/ 37 h 83"/>
                    <a:gd name="T28" fmla="*/ 134 w 177"/>
                    <a:gd name="T29" fmla="*/ 30 h 83"/>
                    <a:gd name="T30" fmla="*/ 142 w 177"/>
                    <a:gd name="T31" fmla="*/ 29 h 83"/>
                    <a:gd name="T32" fmla="*/ 134 w 177"/>
                    <a:gd name="T33" fmla="*/ 30 h 83"/>
                    <a:gd name="T34" fmla="*/ 128 w 177"/>
                    <a:gd name="T35" fmla="*/ 24 h 83"/>
                    <a:gd name="T36" fmla="*/ 133 w 177"/>
                    <a:gd name="T37" fmla="*/ 20 h 83"/>
                    <a:gd name="T38" fmla="*/ 126 w 177"/>
                    <a:gd name="T39" fmla="*/ 16 h 83"/>
                    <a:gd name="T40" fmla="*/ 122 w 177"/>
                    <a:gd name="T41" fmla="*/ 22 h 83"/>
                    <a:gd name="T42" fmla="*/ 120 w 177"/>
                    <a:gd name="T43" fmla="*/ 19 h 83"/>
                    <a:gd name="T44" fmla="*/ 118 w 177"/>
                    <a:gd name="T45" fmla="*/ 18 h 83"/>
                    <a:gd name="T46" fmla="*/ 123 w 177"/>
                    <a:gd name="T47" fmla="*/ 13 h 83"/>
                    <a:gd name="T48" fmla="*/ 103 w 177"/>
                    <a:gd name="T49" fmla="*/ 10 h 83"/>
                    <a:gd name="T50" fmla="*/ 106 w 177"/>
                    <a:gd name="T51" fmla="*/ 6 h 83"/>
                    <a:gd name="T52" fmla="*/ 107 w 177"/>
                    <a:gd name="T53" fmla="*/ 9 h 83"/>
                    <a:gd name="T54" fmla="*/ 100 w 177"/>
                    <a:gd name="T55" fmla="*/ 11 h 83"/>
                    <a:gd name="T56" fmla="*/ 95 w 177"/>
                    <a:gd name="T57" fmla="*/ 2 h 83"/>
                    <a:gd name="T58" fmla="*/ 92 w 177"/>
                    <a:gd name="T59" fmla="*/ 15 h 83"/>
                    <a:gd name="T60" fmla="*/ 90 w 177"/>
                    <a:gd name="T61" fmla="*/ 6 h 83"/>
                    <a:gd name="T62" fmla="*/ 78 w 177"/>
                    <a:gd name="T63" fmla="*/ 1 h 83"/>
                    <a:gd name="T64" fmla="*/ 80 w 177"/>
                    <a:gd name="T65" fmla="*/ 15 h 83"/>
                    <a:gd name="T66" fmla="*/ 68 w 177"/>
                    <a:gd name="T67" fmla="*/ 3 h 83"/>
                    <a:gd name="T68" fmla="*/ 66 w 177"/>
                    <a:gd name="T69" fmla="*/ 4 h 83"/>
                    <a:gd name="T70" fmla="*/ 70 w 177"/>
                    <a:gd name="T71" fmla="*/ 17 h 83"/>
                    <a:gd name="T72" fmla="*/ 68 w 177"/>
                    <a:gd name="T73" fmla="*/ 5 h 83"/>
                    <a:gd name="T74" fmla="*/ 66 w 177"/>
                    <a:gd name="T75" fmla="*/ 9 h 83"/>
                    <a:gd name="T76" fmla="*/ 69 w 177"/>
                    <a:gd name="T77" fmla="*/ 13 h 83"/>
                    <a:gd name="T78" fmla="*/ 52 w 177"/>
                    <a:gd name="T79" fmla="*/ 11 h 83"/>
                    <a:gd name="T80" fmla="*/ 61 w 177"/>
                    <a:gd name="T81" fmla="*/ 14 h 83"/>
                    <a:gd name="T82" fmla="*/ 42 w 177"/>
                    <a:gd name="T83" fmla="*/ 15 h 83"/>
                    <a:gd name="T84" fmla="*/ 42 w 177"/>
                    <a:gd name="T85" fmla="*/ 17 h 83"/>
                    <a:gd name="T86" fmla="*/ 36 w 177"/>
                    <a:gd name="T87" fmla="*/ 21 h 83"/>
                    <a:gd name="T88" fmla="*/ 25 w 177"/>
                    <a:gd name="T89" fmla="*/ 30 h 83"/>
                    <a:gd name="T90" fmla="*/ 21 w 177"/>
                    <a:gd name="T91" fmla="*/ 33 h 83"/>
                    <a:gd name="T92" fmla="*/ 21 w 177"/>
                    <a:gd name="T93" fmla="*/ 34 h 83"/>
                    <a:gd name="T94" fmla="*/ 14 w 177"/>
                    <a:gd name="T95" fmla="*/ 43 h 83"/>
                    <a:gd name="T96" fmla="*/ 20 w 177"/>
                    <a:gd name="T97" fmla="*/ 44 h 83"/>
                    <a:gd name="T98" fmla="*/ 21 w 177"/>
                    <a:gd name="T99" fmla="*/ 42 h 83"/>
                    <a:gd name="T100" fmla="*/ 18 w 177"/>
                    <a:gd name="T101" fmla="*/ 47 h 83"/>
                    <a:gd name="T102" fmla="*/ 16 w 177"/>
                    <a:gd name="T103" fmla="*/ 58 h 83"/>
                    <a:gd name="T104" fmla="*/ 13 w 177"/>
                    <a:gd name="T105" fmla="*/ 70 h 83"/>
                    <a:gd name="T106" fmla="*/ 9 w 177"/>
                    <a:gd name="T107" fmla="*/ 63 h 83"/>
                    <a:gd name="T108" fmla="*/ 13 w 177"/>
                    <a:gd name="T109" fmla="*/ 67 h 83"/>
                    <a:gd name="T110" fmla="*/ 11 w 177"/>
                    <a:gd name="T111" fmla="*/ 73 h 83"/>
                    <a:gd name="T112" fmla="*/ 0 w 177"/>
                    <a:gd name="T113" fmla="*/ 8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77" h="83">
                      <a:moveTo>
                        <a:pt x="163" y="81"/>
                      </a:moveTo>
                      <a:cubicBezTo>
                        <a:pt x="174" y="79"/>
                        <a:pt x="174" y="79"/>
                        <a:pt x="174" y="79"/>
                      </a:cubicBezTo>
                      <a:cubicBezTo>
                        <a:pt x="175" y="82"/>
                        <a:pt x="175" y="82"/>
                        <a:pt x="175" y="82"/>
                      </a:cubicBezTo>
                      <a:cubicBezTo>
                        <a:pt x="164" y="83"/>
                        <a:pt x="164" y="83"/>
                        <a:pt x="164" y="83"/>
                      </a:cubicBezTo>
                      <a:moveTo>
                        <a:pt x="176" y="68"/>
                      </a:moveTo>
                      <a:cubicBezTo>
                        <a:pt x="176" y="69"/>
                        <a:pt x="176" y="69"/>
                        <a:pt x="176" y="69"/>
                      </a:cubicBezTo>
                      <a:cubicBezTo>
                        <a:pt x="175" y="69"/>
                        <a:pt x="175" y="69"/>
                        <a:pt x="175" y="69"/>
                      </a:cubicBezTo>
                      <a:cubicBezTo>
                        <a:pt x="175" y="70"/>
                        <a:pt x="175" y="70"/>
                        <a:pt x="175" y="70"/>
                      </a:cubicBezTo>
                      <a:cubicBezTo>
                        <a:pt x="175" y="71"/>
                        <a:pt x="175" y="71"/>
                        <a:pt x="176" y="71"/>
                      </a:cubicBezTo>
                      <a:cubicBezTo>
                        <a:pt x="176" y="72"/>
                        <a:pt x="176" y="72"/>
                        <a:pt x="176" y="72"/>
                      </a:cubicBezTo>
                      <a:cubicBezTo>
                        <a:pt x="177" y="73"/>
                        <a:pt x="177" y="73"/>
                        <a:pt x="177" y="73"/>
                      </a:cubicBezTo>
                      <a:cubicBezTo>
                        <a:pt x="176" y="73"/>
                        <a:pt x="176" y="73"/>
                        <a:pt x="176" y="73"/>
                      </a:cubicBezTo>
                      <a:cubicBezTo>
                        <a:pt x="175" y="72"/>
                        <a:pt x="175" y="72"/>
                        <a:pt x="175" y="72"/>
                      </a:cubicBezTo>
                      <a:cubicBezTo>
                        <a:pt x="174" y="72"/>
                        <a:pt x="174" y="72"/>
                        <a:pt x="174" y="71"/>
                      </a:cubicBezTo>
                      <a:cubicBezTo>
                        <a:pt x="174" y="70"/>
                        <a:pt x="174" y="69"/>
                        <a:pt x="174" y="69"/>
                      </a:cubicBezTo>
                      <a:cubicBezTo>
                        <a:pt x="175" y="68"/>
                        <a:pt x="175" y="68"/>
                        <a:pt x="175" y="68"/>
                      </a:cubicBezTo>
                      <a:cubicBezTo>
                        <a:pt x="176" y="68"/>
                        <a:pt x="176" y="68"/>
                        <a:pt x="176" y="68"/>
                      </a:cubicBezTo>
                      <a:moveTo>
                        <a:pt x="163" y="77"/>
                      </a:moveTo>
                      <a:cubicBezTo>
                        <a:pt x="164" y="76"/>
                        <a:pt x="164" y="76"/>
                        <a:pt x="164" y="76"/>
                      </a:cubicBezTo>
                      <a:cubicBezTo>
                        <a:pt x="163" y="76"/>
                        <a:pt x="163" y="76"/>
                        <a:pt x="162" y="75"/>
                      </a:cubicBezTo>
                      <a:cubicBezTo>
                        <a:pt x="162" y="75"/>
                        <a:pt x="162" y="74"/>
                        <a:pt x="162" y="73"/>
                      </a:cubicBezTo>
                      <a:cubicBezTo>
                        <a:pt x="161" y="73"/>
                        <a:pt x="161" y="72"/>
                        <a:pt x="162" y="71"/>
                      </a:cubicBezTo>
                      <a:cubicBezTo>
                        <a:pt x="162" y="71"/>
                        <a:pt x="162" y="70"/>
                        <a:pt x="162" y="69"/>
                      </a:cubicBezTo>
                      <a:cubicBezTo>
                        <a:pt x="163" y="69"/>
                        <a:pt x="163" y="68"/>
                        <a:pt x="164" y="68"/>
                      </a:cubicBezTo>
                      <a:cubicBezTo>
                        <a:pt x="164" y="68"/>
                        <a:pt x="165" y="67"/>
                        <a:pt x="166" y="67"/>
                      </a:cubicBezTo>
                      <a:cubicBezTo>
                        <a:pt x="168" y="67"/>
                        <a:pt x="169" y="67"/>
                        <a:pt x="171" y="68"/>
                      </a:cubicBezTo>
                      <a:cubicBezTo>
                        <a:pt x="172" y="68"/>
                        <a:pt x="173" y="70"/>
                        <a:pt x="173" y="71"/>
                      </a:cubicBezTo>
                      <a:cubicBezTo>
                        <a:pt x="173" y="72"/>
                        <a:pt x="173" y="74"/>
                        <a:pt x="173" y="74"/>
                      </a:cubicBezTo>
                      <a:cubicBezTo>
                        <a:pt x="172" y="75"/>
                        <a:pt x="172" y="76"/>
                        <a:pt x="171" y="77"/>
                      </a:cubicBezTo>
                      <a:cubicBezTo>
                        <a:pt x="170" y="74"/>
                        <a:pt x="170" y="74"/>
                        <a:pt x="170" y="74"/>
                      </a:cubicBezTo>
                      <a:cubicBezTo>
                        <a:pt x="171" y="73"/>
                        <a:pt x="171" y="73"/>
                        <a:pt x="171" y="73"/>
                      </a:cubicBezTo>
                      <a:cubicBezTo>
                        <a:pt x="171" y="73"/>
                        <a:pt x="171" y="72"/>
                        <a:pt x="171" y="72"/>
                      </a:cubicBezTo>
                      <a:cubicBezTo>
                        <a:pt x="171" y="71"/>
                        <a:pt x="170" y="70"/>
                        <a:pt x="169" y="70"/>
                      </a:cubicBezTo>
                      <a:cubicBezTo>
                        <a:pt x="169" y="70"/>
                        <a:pt x="168" y="70"/>
                        <a:pt x="167" y="70"/>
                      </a:cubicBezTo>
                      <a:cubicBezTo>
                        <a:pt x="166" y="70"/>
                        <a:pt x="165" y="70"/>
                        <a:pt x="164" y="71"/>
                      </a:cubicBezTo>
                      <a:cubicBezTo>
                        <a:pt x="164" y="72"/>
                        <a:pt x="164" y="72"/>
                        <a:pt x="164" y="73"/>
                      </a:cubicBezTo>
                      <a:cubicBezTo>
                        <a:pt x="164" y="74"/>
                        <a:pt x="164" y="74"/>
                        <a:pt x="165" y="75"/>
                      </a:cubicBezTo>
                      <a:cubicBezTo>
                        <a:pt x="165" y="75"/>
                        <a:pt x="166" y="75"/>
                        <a:pt x="166" y="75"/>
                      </a:cubicBezTo>
                      <a:cubicBezTo>
                        <a:pt x="166" y="73"/>
                        <a:pt x="166" y="73"/>
                        <a:pt x="166" y="73"/>
                      </a:cubicBezTo>
                      <a:cubicBezTo>
                        <a:pt x="168" y="72"/>
                        <a:pt x="168" y="72"/>
                        <a:pt x="168" y="72"/>
                      </a:cubicBezTo>
                      <a:cubicBezTo>
                        <a:pt x="169" y="77"/>
                        <a:pt x="169" y="77"/>
                        <a:pt x="169" y="77"/>
                      </a:cubicBezTo>
                      <a:cubicBezTo>
                        <a:pt x="163" y="78"/>
                        <a:pt x="163" y="78"/>
                        <a:pt x="163" y="78"/>
                      </a:cubicBezTo>
                      <a:lnTo>
                        <a:pt x="163" y="77"/>
                      </a:lnTo>
                      <a:close/>
                      <a:moveTo>
                        <a:pt x="159" y="64"/>
                      </a:moveTo>
                      <a:cubicBezTo>
                        <a:pt x="169" y="60"/>
                        <a:pt x="169" y="60"/>
                        <a:pt x="169" y="60"/>
                      </a:cubicBezTo>
                      <a:cubicBezTo>
                        <a:pt x="170" y="63"/>
                        <a:pt x="170" y="63"/>
                        <a:pt x="170" y="63"/>
                      </a:cubicBezTo>
                      <a:cubicBezTo>
                        <a:pt x="160" y="67"/>
                        <a:pt x="160" y="67"/>
                        <a:pt x="160" y="67"/>
                      </a:cubicBezTo>
                      <a:lnTo>
                        <a:pt x="159" y="64"/>
                      </a:lnTo>
                      <a:close/>
                      <a:moveTo>
                        <a:pt x="155" y="56"/>
                      </a:moveTo>
                      <a:cubicBezTo>
                        <a:pt x="165" y="51"/>
                        <a:pt x="165" y="51"/>
                        <a:pt x="165" y="51"/>
                      </a:cubicBezTo>
                      <a:cubicBezTo>
                        <a:pt x="166" y="53"/>
                        <a:pt x="166" y="53"/>
                        <a:pt x="166" y="53"/>
                      </a:cubicBezTo>
                      <a:cubicBezTo>
                        <a:pt x="159" y="57"/>
                        <a:pt x="159" y="57"/>
                        <a:pt x="159" y="57"/>
                      </a:cubicBezTo>
                      <a:cubicBezTo>
                        <a:pt x="161" y="62"/>
                        <a:pt x="161" y="62"/>
                        <a:pt x="161" y="62"/>
                      </a:cubicBezTo>
                      <a:cubicBezTo>
                        <a:pt x="159" y="63"/>
                        <a:pt x="159" y="63"/>
                        <a:pt x="159" y="63"/>
                      </a:cubicBezTo>
                      <a:lnTo>
                        <a:pt x="155" y="56"/>
                      </a:lnTo>
                      <a:close/>
                      <a:moveTo>
                        <a:pt x="149" y="46"/>
                      </a:moveTo>
                      <a:cubicBezTo>
                        <a:pt x="158" y="40"/>
                        <a:pt x="158" y="40"/>
                        <a:pt x="158" y="40"/>
                      </a:cubicBezTo>
                      <a:cubicBezTo>
                        <a:pt x="160" y="42"/>
                        <a:pt x="160" y="42"/>
                        <a:pt x="160" y="42"/>
                      </a:cubicBezTo>
                      <a:cubicBezTo>
                        <a:pt x="158" y="46"/>
                        <a:pt x="158" y="46"/>
                        <a:pt x="158" y="46"/>
                      </a:cubicBezTo>
                      <a:cubicBezTo>
                        <a:pt x="158" y="46"/>
                        <a:pt x="157" y="47"/>
                        <a:pt x="157" y="48"/>
                      </a:cubicBezTo>
                      <a:cubicBezTo>
                        <a:pt x="156" y="49"/>
                        <a:pt x="156" y="49"/>
                        <a:pt x="156" y="49"/>
                      </a:cubicBezTo>
                      <a:cubicBezTo>
                        <a:pt x="158" y="48"/>
                        <a:pt x="158" y="48"/>
                        <a:pt x="158" y="48"/>
                      </a:cubicBezTo>
                      <a:cubicBezTo>
                        <a:pt x="160" y="47"/>
                        <a:pt x="160" y="47"/>
                        <a:pt x="160" y="47"/>
                      </a:cubicBezTo>
                      <a:cubicBezTo>
                        <a:pt x="162" y="45"/>
                        <a:pt x="162" y="45"/>
                        <a:pt x="162" y="45"/>
                      </a:cubicBezTo>
                      <a:cubicBezTo>
                        <a:pt x="163" y="48"/>
                        <a:pt x="163" y="48"/>
                        <a:pt x="163" y="48"/>
                      </a:cubicBezTo>
                      <a:cubicBezTo>
                        <a:pt x="154" y="54"/>
                        <a:pt x="154" y="54"/>
                        <a:pt x="154" y="54"/>
                      </a:cubicBezTo>
                      <a:cubicBezTo>
                        <a:pt x="153" y="51"/>
                        <a:pt x="153" y="51"/>
                        <a:pt x="153" y="51"/>
                      </a:cubicBezTo>
                      <a:cubicBezTo>
                        <a:pt x="154" y="47"/>
                        <a:pt x="154" y="47"/>
                        <a:pt x="154" y="47"/>
                      </a:cubicBezTo>
                      <a:cubicBezTo>
                        <a:pt x="155" y="46"/>
                        <a:pt x="155" y="46"/>
                        <a:pt x="155" y="46"/>
                      </a:cubicBezTo>
                      <a:cubicBezTo>
                        <a:pt x="155" y="46"/>
                        <a:pt x="155" y="46"/>
                        <a:pt x="155" y="46"/>
                      </a:cubicBezTo>
                      <a:cubicBezTo>
                        <a:pt x="156" y="44"/>
                        <a:pt x="156" y="44"/>
                        <a:pt x="156" y="44"/>
                      </a:cubicBezTo>
                      <a:cubicBezTo>
                        <a:pt x="156" y="44"/>
                        <a:pt x="156" y="44"/>
                        <a:pt x="156" y="44"/>
                      </a:cubicBezTo>
                      <a:cubicBezTo>
                        <a:pt x="155" y="45"/>
                        <a:pt x="155" y="45"/>
                        <a:pt x="155" y="45"/>
                      </a:cubicBezTo>
                      <a:cubicBezTo>
                        <a:pt x="153" y="46"/>
                        <a:pt x="153" y="46"/>
                        <a:pt x="153" y="46"/>
                      </a:cubicBezTo>
                      <a:cubicBezTo>
                        <a:pt x="150" y="48"/>
                        <a:pt x="150" y="48"/>
                        <a:pt x="150" y="48"/>
                      </a:cubicBezTo>
                      <a:lnTo>
                        <a:pt x="149" y="46"/>
                      </a:lnTo>
                      <a:close/>
                      <a:moveTo>
                        <a:pt x="152" y="32"/>
                      </a:moveTo>
                      <a:cubicBezTo>
                        <a:pt x="154" y="35"/>
                        <a:pt x="154" y="35"/>
                        <a:pt x="154" y="35"/>
                      </a:cubicBezTo>
                      <a:cubicBezTo>
                        <a:pt x="148" y="45"/>
                        <a:pt x="148" y="45"/>
                        <a:pt x="148" y="45"/>
                      </a:cubicBezTo>
                      <a:cubicBezTo>
                        <a:pt x="146" y="43"/>
                        <a:pt x="146" y="43"/>
                        <a:pt x="146" y="43"/>
                      </a:cubicBezTo>
                      <a:cubicBezTo>
                        <a:pt x="147" y="41"/>
                        <a:pt x="147" y="41"/>
                        <a:pt x="147" y="41"/>
                      </a:cubicBezTo>
                      <a:cubicBezTo>
                        <a:pt x="145" y="38"/>
                        <a:pt x="145" y="38"/>
                        <a:pt x="145" y="38"/>
                      </a:cubicBezTo>
                      <a:cubicBezTo>
                        <a:pt x="143" y="39"/>
                        <a:pt x="143" y="39"/>
                        <a:pt x="143" y="39"/>
                      </a:cubicBezTo>
                      <a:cubicBezTo>
                        <a:pt x="141" y="37"/>
                        <a:pt x="141" y="37"/>
                        <a:pt x="141" y="37"/>
                      </a:cubicBezTo>
                      <a:lnTo>
                        <a:pt x="152" y="32"/>
                      </a:lnTo>
                      <a:close/>
                      <a:moveTo>
                        <a:pt x="147" y="37"/>
                      </a:moveTo>
                      <a:cubicBezTo>
                        <a:pt x="149" y="39"/>
                        <a:pt x="149" y="39"/>
                        <a:pt x="149" y="39"/>
                      </a:cubicBezTo>
                      <a:cubicBezTo>
                        <a:pt x="151" y="35"/>
                        <a:pt x="151" y="35"/>
                        <a:pt x="151" y="35"/>
                      </a:cubicBezTo>
                      <a:lnTo>
                        <a:pt x="147" y="37"/>
                      </a:lnTo>
                      <a:close/>
                      <a:moveTo>
                        <a:pt x="134" y="30"/>
                      </a:moveTo>
                      <a:cubicBezTo>
                        <a:pt x="141" y="22"/>
                        <a:pt x="141" y="22"/>
                        <a:pt x="141" y="22"/>
                      </a:cubicBezTo>
                      <a:cubicBezTo>
                        <a:pt x="143" y="24"/>
                        <a:pt x="143" y="24"/>
                        <a:pt x="143" y="24"/>
                      </a:cubicBezTo>
                      <a:cubicBezTo>
                        <a:pt x="140" y="27"/>
                        <a:pt x="140" y="27"/>
                        <a:pt x="140" y="27"/>
                      </a:cubicBezTo>
                      <a:cubicBezTo>
                        <a:pt x="146" y="26"/>
                        <a:pt x="146" y="26"/>
                        <a:pt x="146" y="26"/>
                      </a:cubicBezTo>
                      <a:cubicBezTo>
                        <a:pt x="148" y="28"/>
                        <a:pt x="148" y="28"/>
                        <a:pt x="148" y="28"/>
                      </a:cubicBezTo>
                      <a:cubicBezTo>
                        <a:pt x="142" y="29"/>
                        <a:pt x="142" y="29"/>
                        <a:pt x="142" y="29"/>
                      </a:cubicBezTo>
                      <a:cubicBezTo>
                        <a:pt x="141" y="37"/>
                        <a:pt x="141" y="37"/>
                        <a:pt x="141" y="37"/>
                      </a:cubicBezTo>
                      <a:cubicBezTo>
                        <a:pt x="139" y="34"/>
                        <a:pt x="139" y="34"/>
                        <a:pt x="139" y="34"/>
                      </a:cubicBezTo>
                      <a:cubicBezTo>
                        <a:pt x="139" y="29"/>
                        <a:pt x="139" y="29"/>
                        <a:pt x="139" y="29"/>
                      </a:cubicBezTo>
                      <a:cubicBezTo>
                        <a:pt x="138" y="29"/>
                        <a:pt x="138" y="29"/>
                        <a:pt x="138" y="29"/>
                      </a:cubicBezTo>
                      <a:cubicBezTo>
                        <a:pt x="136" y="32"/>
                        <a:pt x="136" y="32"/>
                        <a:pt x="136" y="32"/>
                      </a:cubicBezTo>
                      <a:lnTo>
                        <a:pt x="134" y="30"/>
                      </a:lnTo>
                      <a:close/>
                      <a:moveTo>
                        <a:pt x="133" y="16"/>
                      </a:moveTo>
                      <a:cubicBezTo>
                        <a:pt x="136" y="18"/>
                        <a:pt x="136" y="18"/>
                        <a:pt x="136" y="18"/>
                      </a:cubicBezTo>
                      <a:cubicBezTo>
                        <a:pt x="133" y="29"/>
                        <a:pt x="133" y="29"/>
                        <a:pt x="133" y="29"/>
                      </a:cubicBezTo>
                      <a:cubicBezTo>
                        <a:pt x="130" y="28"/>
                        <a:pt x="130" y="28"/>
                        <a:pt x="130" y="28"/>
                      </a:cubicBezTo>
                      <a:cubicBezTo>
                        <a:pt x="131" y="26"/>
                        <a:pt x="131" y="26"/>
                        <a:pt x="131" y="26"/>
                      </a:cubicBezTo>
                      <a:cubicBezTo>
                        <a:pt x="128" y="24"/>
                        <a:pt x="128" y="24"/>
                        <a:pt x="128" y="24"/>
                      </a:cubicBezTo>
                      <a:cubicBezTo>
                        <a:pt x="126" y="25"/>
                        <a:pt x="126" y="25"/>
                        <a:pt x="126" y="25"/>
                      </a:cubicBezTo>
                      <a:cubicBezTo>
                        <a:pt x="124" y="23"/>
                        <a:pt x="124" y="23"/>
                        <a:pt x="124" y="23"/>
                      </a:cubicBezTo>
                      <a:lnTo>
                        <a:pt x="133" y="16"/>
                      </a:lnTo>
                      <a:close/>
                      <a:moveTo>
                        <a:pt x="130" y="22"/>
                      </a:moveTo>
                      <a:cubicBezTo>
                        <a:pt x="132" y="23"/>
                        <a:pt x="132" y="23"/>
                        <a:pt x="132" y="23"/>
                      </a:cubicBezTo>
                      <a:cubicBezTo>
                        <a:pt x="133" y="20"/>
                        <a:pt x="133" y="20"/>
                        <a:pt x="133" y="20"/>
                      </a:cubicBezTo>
                      <a:lnTo>
                        <a:pt x="130" y="22"/>
                      </a:lnTo>
                      <a:close/>
                      <a:moveTo>
                        <a:pt x="115" y="19"/>
                      </a:moveTo>
                      <a:cubicBezTo>
                        <a:pt x="119" y="9"/>
                        <a:pt x="119" y="9"/>
                        <a:pt x="119" y="9"/>
                      </a:cubicBezTo>
                      <a:cubicBezTo>
                        <a:pt x="124" y="11"/>
                        <a:pt x="124" y="11"/>
                        <a:pt x="124" y="11"/>
                      </a:cubicBezTo>
                      <a:cubicBezTo>
                        <a:pt x="125" y="12"/>
                        <a:pt x="126" y="13"/>
                        <a:pt x="126" y="13"/>
                      </a:cubicBezTo>
                      <a:cubicBezTo>
                        <a:pt x="127" y="14"/>
                        <a:pt x="127" y="15"/>
                        <a:pt x="126" y="16"/>
                      </a:cubicBezTo>
                      <a:cubicBezTo>
                        <a:pt x="126" y="16"/>
                        <a:pt x="126" y="16"/>
                        <a:pt x="125" y="17"/>
                      </a:cubicBezTo>
                      <a:cubicBezTo>
                        <a:pt x="125" y="17"/>
                        <a:pt x="124" y="17"/>
                        <a:pt x="124" y="17"/>
                      </a:cubicBezTo>
                      <a:cubicBezTo>
                        <a:pt x="124" y="17"/>
                        <a:pt x="124" y="18"/>
                        <a:pt x="125" y="18"/>
                      </a:cubicBezTo>
                      <a:cubicBezTo>
                        <a:pt x="125" y="19"/>
                        <a:pt x="125" y="20"/>
                        <a:pt x="124" y="20"/>
                      </a:cubicBezTo>
                      <a:cubicBezTo>
                        <a:pt x="124" y="21"/>
                        <a:pt x="124" y="21"/>
                        <a:pt x="123" y="21"/>
                      </a:cubicBezTo>
                      <a:cubicBezTo>
                        <a:pt x="123" y="22"/>
                        <a:pt x="122" y="22"/>
                        <a:pt x="122" y="22"/>
                      </a:cubicBezTo>
                      <a:cubicBezTo>
                        <a:pt x="121" y="22"/>
                        <a:pt x="121" y="22"/>
                        <a:pt x="121" y="22"/>
                      </a:cubicBezTo>
                      <a:cubicBezTo>
                        <a:pt x="120" y="22"/>
                        <a:pt x="120" y="22"/>
                        <a:pt x="120" y="22"/>
                      </a:cubicBezTo>
                      <a:cubicBezTo>
                        <a:pt x="119" y="21"/>
                        <a:pt x="119" y="21"/>
                        <a:pt x="118" y="21"/>
                      </a:cubicBezTo>
                      <a:lnTo>
                        <a:pt x="115" y="19"/>
                      </a:lnTo>
                      <a:close/>
                      <a:moveTo>
                        <a:pt x="118" y="18"/>
                      </a:moveTo>
                      <a:cubicBezTo>
                        <a:pt x="120" y="19"/>
                        <a:pt x="120" y="19"/>
                        <a:pt x="120" y="19"/>
                      </a:cubicBezTo>
                      <a:cubicBezTo>
                        <a:pt x="120" y="20"/>
                        <a:pt x="121" y="20"/>
                        <a:pt x="121" y="20"/>
                      </a:cubicBezTo>
                      <a:cubicBezTo>
                        <a:pt x="122" y="19"/>
                        <a:pt x="122" y="19"/>
                        <a:pt x="122" y="19"/>
                      </a:cubicBezTo>
                      <a:cubicBezTo>
                        <a:pt x="122" y="18"/>
                        <a:pt x="122" y="18"/>
                        <a:pt x="122" y="18"/>
                      </a:cubicBezTo>
                      <a:cubicBezTo>
                        <a:pt x="122" y="18"/>
                        <a:pt x="122" y="17"/>
                        <a:pt x="121" y="17"/>
                      </a:cubicBezTo>
                      <a:cubicBezTo>
                        <a:pt x="119" y="16"/>
                        <a:pt x="119" y="16"/>
                        <a:pt x="119" y="16"/>
                      </a:cubicBezTo>
                      <a:lnTo>
                        <a:pt x="118" y="18"/>
                      </a:lnTo>
                      <a:close/>
                      <a:moveTo>
                        <a:pt x="120" y="14"/>
                      </a:moveTo>
                      <a:cubicBezTo>
                        <a:pt x="122" y="15"/>
                        <a:pt x="122" y="15"/>
                        <a:pt x="122" y="15"/>
                      </a:cubicBezTo>
                      <a:cubicBezTo>
                        <a:pt x="122" y="15"/>
                        <a:pt x="123" y="16"/>
                        <a:pt x="123" y="15"/>
                      </a:cubicBezTo>
                      <a:cubicBezTo>
                        <a:pt x="123" y="15"/>
                        <a:pt x="123" y="15"/>
                        <a:pt x="123" y="15"/>
                      </a:cubicBezTo>
                      <a:cubicBezTo>
                        <a:pt x="123" y="14"/>
                        <a:pt x="123" y="14"/>
                        <a:pt x="123" y="14"/>
                      </a:cubicBezTo>
                      <a:cubicBezTo>
                        <a:pt x="123" y="13"/>
                        <a:pt x="123" y="13"/>
                        <a:pt x="123" y="13"/>
                      </a:cubicBezTo>
                      <a:cubicBezTo>
                        <a:pt x="121" y="12"/>
                        <a:pt x="121" y="12"/>
                        <a:pt x="121" y="12"/>
                      </a:cubicBezTo>
                      <a:lnTo>
                        <a:pt x="120" y="14"/>
                      </a:lnTo>
                      <a:close/>
                      <a:moveTo>
                        <a:pt x="97" y="15"/>
                      </a:moveTo>
                      <a:cubicBezTo>
                        <a:pt x="98" y="4"/>
                        <a:pt x="98" y="4"/>
                        <a:pt x="98" y="4"/>
                      </a:cubicBezTo>
                      <a:cubicBezTo>
                        <a:pt x="102" y="5"/>
                        <a:pt x="102" y="5"/>
                        <a:pt x="102" y="5"/>
                      </a:cubicBezTo>
                      <a:cubicBezTo>
                        <a:pt x="103" y="10"/>
                        <a:pt x="103" y="10"/>
                        <a:pt x="103" y="10"/>
                      </a:cubicBezTo>
                      <a:cubicBezTo>
                        <a:pt x="103" y="12"/>
                        <a:pt x="103" y="12"/>
                        <a:pt x="103" y="12"/>
                      </a:cubicBezTo>
                      <a:cubicBezTo>
                        <a:pt x="103" y="13"/>
                        <a:pt x="103" y="13"/>
                        <a:pt x="103" y="13"/>
                      </a:cubicBezTo>
                      <a:cubicBezTo>
                        <a:pt x="103" y="13"/>
                        <a:pt x="103" y="13"/>
                        <a:pt x="103" y="13"/>
                      </a:cubicBezTo>
                      <a:cubicBezTo>
                        <a:pt x="103" y="13"/>
                        <a:pt x="103" y="12"/>
                        <a:pt x="103" y="12"/>
                      </a:cubicBezTo>
                      <a:cubicBezTo>
                        <a:pt x="104" y="11"/>
                        <a:pt x="104" y="11"/>
                        <a:pt x="104" y="10"/>
                      </a:cubicBezTo>
                      <a:cubicBezTo>
                        <a:pt x="106" y="6"/>
                        <a:pt x="106" y="6"/>
                        <a:pt x="106" y="6"/>
                      </a:cubicBezTo>
                      <a:cubicBezTo>
                        <a:pt x="110" y="6"/>
                        <a:pt x="110" y="6"/>
                        <a:pt x="110" y="6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7" y="12"/>
                        <a:pt x="107" y="12"/>
                        <a:pt x="107" y="12"/>
                      </a:cubicBezTo>
                      <a:cubicBezTo>
                        <a:pt x="107" y="10"/>
                        <a:pt x="107" y="10"/>
                        <a:pt x="107" y="10"/>
                      </a:cubicBezTo>
                      <a:cubicBezTo>
                        <a:pt x="107" y="10"/>
                        <a:pt x="107" y="10"/>
                        <a:pt x="107" y="9"/>
                      </a:cubicBezTo>
                      <a:cubicBezTo>
                        <a:pt x="107" y="8"/>
                        <a:pt x="107" y="8"/>
                        <a:pt x="107" y="8"/>
                      </a:cubicBezTo>
                      <a:cubicBezTo>
                        <a:pt x="104" y="16"/>
                        <a:pt x="104" y="16"/>
                        <a:pt x="104" y="16"/>
                      </a:cubicBezTo>
                      <a:cubicBezTo>
                        <a:pt x="101" y="16"/>
                        <a:pt x="101" y="16"/>
                        <a:pt x="101" y="16"/>
                      </a:cubicBezTo>
                      <a:cubicBezTo>
                        <a:pt x="100" y="7"/>
                        <a:pt x="100" y="7"/>
                        <a:pt x="100" y="7"/>
                      </a:cubicBezTo>
                      <a:cubicBezTo>
                        <a:pt x="100" y="10"/>
                        <a:pt x="100" y="10"/>
                        <a:pt x="100" y="10"/>
                      </a:cubicBezTo>
                      <a:cubicBezTo>
                        <a:pt x="100" y="11"/>
                        <a:pt x="100" y="11"/>
                        <a:pt x="100" y="11"/>
                      </a:cubicBezTo>
                      <a:cubicBezTo>
                        <a:pt x="99" y="15"/>
                        <a:pt x="99" y="15"/>
                        <a:pt x="99" y="15"/>
                      </a:cubicBezTo>
                      <a:lnTo>
                        <a:pt x="97" y="15"/>
                      </a:lnTo>
                      <a:close/>
                      <a:moveTo>
                        <a:pt x="93" y="2"/>
                      </a:moveTo>
                      <a:cubicBezTo>
                        <a:pt x="93" y="0"/>
                        <a:pt x="93" y="0"/>
                        <a:pt x="93" y="0"/>
                      </a:cubicBezTo>
                      <a:cubicBezTo>
                        <a:pt x="95" y="0"/>
                        <a:pt x="95" y="0"/>
                        <a:pt x="95" y="0"/>
                      </a:cubicBezTo>
                      <a:cubicBezTo>
                        <a:pt x="95" y="2"/>
                        <a:pt x="95" y="2"/>
                        <a:pt x="95" y="2"/>
                      </a:cubicBezTo>
                      <a:lnTo>
                        <a:pt x="93" y="2"/>
                      </a:lnTo>
                      <a:close/>
                      <a:moveTo>
                        <a:pt x="92" y="15"/>
                      </a:moveTo>
                      <a:cubicBezTo>
                        <a:pt x="92" y="4"/>
                        <a:pt x="92" y="4"/>
                        <a:pt x="92" y="4"/>
                      </a:cubicBezTo>
                      <a:cubicBezTo>
                        <a:pt x="95" y="4"/>
                        <a:pt x="95" y="4"/>
                        <a:pt x="95" y="4"/>
                      </a:cubicBezTo>
                      <a:cubicBezTo>
                        <a:pt x="94" y="15"/>
                        <a:pt x="94" y="15"/>
                        <a:pt x="94" y="15"/>
                      </a:cubicBezTo>
                      <a:lnTo>
                        <a:pt x="92" y="15"/>
                      </a:lnTo>
                      <a:close/>
                      <a:moveTo>
                        <a:pt x="84" y="15"/>
                      </a:moveTo>
                      <a:cubicBezTo>
                        <a:pt x="84" y="6"/>
                        <a:pt x="84" y="6"/>
                        <a:pt x="84" y="6"/>
                      </a:cubicBezTo>
                      <a:cubicBezTo>
                        <a:pt x="81" y="6"/>
                        <a:pt x="81" y="6"/>
                        <a:pt x="81" y="6"/>
                      </a:cubicBezTo>
                      <a:cubicBezTo>
                        <a:pt x="81" y="4"/>
                        <a:pt x="81" y="4"/>
                        <a:pt x="81" y="4"/>
                      </a:cubicBezTo>
                      <a:cubicBezTo>
                        <a:pt x="90" y="4"/>
                        <a:pt x="90" y="4"/>
                        <a:pt x="90" y="4"/>
                      </a:cubicBezTo>
                      <a:cubicBezTo>
                        <a:pt x="90" y="6"/>
                        <a:pt x="90" y="6"/>
                        <a:pt x="90" y="6"/>
                      </a:cubicBezTo>
                      <a:cubicBezTo>
                        <a:pt x="87" y="6"/>
                        <a:pt x="87" y="6"/>
                        <a:pt x="87" y="6"/>
                      </a:cubicBezTo>
                      <a:cubicBezTo>
                        <a:pt x="87" y="15"/>
                        <a:pt x="87" y="15"/>
                        <a:pt x="87" y="15"/>
                      </a:cubicBezTo>
                      <a:lnTo>
                        <a:pt x="84" y="15"/>
                      </a:lnTo>
                      <a:close/>
                      <a:moveTo>
                        <a:pt x="76" y="3"/>
                      </a:moveTo>
                      <a:cubicBezTo>
                        <a:pt x="76" y="1"/>
                        <a:pt x="76" y="1"/>
                        <a:pt x="76" y="1"/>
                      </a:cubicBezTo>
                      <a:cubicBezTo>
                        <a:pt x="78" y="1"/>
                        <a:pt x="78" y="1"/>
                        <a:pt x="78" y="1"/>
                      </a:cubicBezTo>
                      <a:cubicBezTo>
                        <a:pt x="78" y="3"/>
                        <a:pt x="78" y="3"/>
                        <a:pt x="78" y="3"/>
                      </a:cubicBezTo>
                      <a:lnTo>
                        <a:pt x="76" y="3"/>
                      </a:lnTo>
                      <a:close/>
                      <a:moveTo>
                        <a:pt x="77" y="15"/>
                      </a:moveTo>
                      <a:cubicBezTo>
                        <a:pt x="76" y="4"/>
                        <a:pt x="76" y="4"/>
                        <a:pt x="76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80" y="15"/>
                        <a:pt x="80" y="15"/>
                        <a:pt x="80" y="15"/>
                      </a:cubicBezTo>
                      <a:lnTo>
                        <a:pt x="77" y="15"/>
                      </a:lnTo>
                      <a:close/>
                      <a:moveTo>
                        <a:pt x="65" y="3"/>
                      </a:moveTo>
                      <a:cubicBezTo>
                        <a:pt x="65" y="3"/>
                        <a:pt x="65" y="3"/>
                        <a:pt x="65" y="3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66" y="4"/>
                        <a:pt x="67" y="4"/>
                        <a:pt x="67" y="3"/>
                      </a:cubicBezTo>
                      <a:cubicBezTo>
                        <a:pt x="67" y="3"/>
                        <a:pt x="68" y="3"/>
                        <a:pt x="68" y="3"/>
                      </a:cubicBezTo>
                      <a:cubicBezTo>
                        <a:pt x="68" y="2"/>
                        <a:pt x="68" y="2"/>
                        <a:pt x="68" y="2"/>
                      </a:cubicBezTo>
                      <a:cubicBezTo>
                        <a:pt x="69" y="2"/>
                        <a:pt x="69" y="2"/>
                        <a:pt x="69" y="2"/>
                      </a:cubicBezTo>
                      <a:cubicBezTo>
                        <a:pt x="69" y="3"/>
                        <a:pt x="69" y="3"/>
                        <a:pt x="69" y="3"/>
                      </a:cubicBezTo>
                      <a:cubicBezTo>
                        <a:pt x="69" y="4"/>
                        <a:pt x="69" y="4"/>
                        <a:pt x="69" y="4"/>
                      </a:cubicBezTo>
                      <a:cubicBezTo>
                        <a:pt x="69" y="4"/>
                        <a:pt x="68" y="4"/>
                        <a:pt x="67" y="5"/>
                      </a:cubicBezTo>
                      <a:cubicBezTo>
                        <a:pt x="67" y="5"/>
                        <a:pt x="66" y="5"/>
                        <a:pt x="66" y="4"/>
                      </a:cubicBezTo>
                      <a:cubicBezTo>
                        <a:pt x="65" y="4"/>
                        <a:pt x="65" y="4"/>
                        <a:pt x="65" y="4"/>
                      </a:cubicBezTo>
                      <a:cubicBezTo>
                        <a:pt x="65" y="3"/>
                        <a:pt x="65" y="3"/>
                        <a:pt x="65" y="3"/>
                      </a:cubicBezTo>
                      <a:moveTo>
                        <a:pt x="73" y="16"/>
                      </a:moveTo>
                      <a:cubicBezTo>
                        <a:pt x="73" y="14"/>
                        <a:pt x="73" y="14"/>
                        <a:pt x="73" y="14"/>
                      </a:cubicBezTo>
                      <a:cubicBezTo>
                        <a:pt x="72" y="15"/>
                        <a:pt x="72" y="16"/>
                        <a:pt x="72" y="16"/>
                      </a:cubicBezTo>
                      <a:cubicBezTo>
                        <a:pt x="71" y="16"/>
                        <a:pt x="70" y="17"/>
                        <a:pt x="70" y="17"/>
                      </a:cubicBezTo>
                      <a:cubicBezTo>
                        <a:pt x="69" y="17"/>
                        <a:pt x="68" y="17"/>
                        <a:pt x="68" y="17"/>
                      </a:cubicBezTo>
                      <a:cubicBezTo>
                        <a:pt x="67" y="17"/>
                        <a:pt x="66" y="17"/>
                        <a:pt x="66" y="16"/>
                      </a:cubicBezTo>
                      <a:cubicBezTo>
                        <a:pt x="65" y="16"/>
                        <a:pt x="65" y="15"/>
                        <a:pt x="64" y="15"/>
                      </a:cubicBezTo>
                      <a:cubicBezTo>
                        <a:pt x="64" y="14"/>
                        <a:pt x="64" y="13"/>
                        <a:pt x="64" y="12"/>
                      </a:cubicBezTo>
                      <a:cubicBezTo>
                        <a:pt x="63" y="11"/>
                        <a:pt x="63" y="9"/>
                        <a:pt x="64" y="8"/>
                      </a:cubicBezTo>
                      <a:cubicBezTo>
                        <a:pt x="65" y="7"/>
                        <a:pt x="66" y="6"/>
                        <a:pt x="68" y="5"/>
                      </a:cubicBezTo>
                      <a:cubicBezTo>
                        <a:pt x="69" y="5"/>
                        <a:pt x="70" y="5"/>
                        <a:pt x="71" y="6"/>
                      </a:cubicBezTo>
                      <a:cubicBezTo>
                        <a:pt x="72" y="6"/>
                        <a:pt x="73" y="7"/>
                        <a:pt x="73" y="8"/>
                      </a:cubicBezTo>
                      <a:cubicBezTo>
                        <a:pt x="71" y="9"/>
                        <a:pt x="71" y="9"/>
                        <a:pt x="71" y="9"/>
                      </a:cubicBezTo>
                      <a:cubicBezTo>
                        <a:pt x="70" y="8"/>
                        <a:pt x="70" y="8"/>
                        <a:pt x="70" y="8"/>
                      </a:cubicBezTo>
                      <a:cubicBezTo>
                        <a:pt x="69" y="8"/>
                        <a:pt x="69" y="8"/>
                        <a:pt x="68" y="8"/>
                      </a:cubicBezTo>
                      <a:cubicBezTo>
                        <a:pt x="67" y="8"/>
                        <a:pt x="67" y="8"/>
                        <a:pt x="66" y="9"/>
                      </a:cubicBezTo>
                      <a:cubicBezTo>
                        <a:pt x="66" y="10"/>
                        <a:pt x="66" y="11"/>
                        <a:pt x="66" y="12"/>
                      </a:cubicBezTo>
                      <a:cubicBezTo>
                        <a:pt x="67" y="13"/>
                        <a:pt x="67" y="14"/>
                        <a:pt x="68" y="14"/>
                      </a:cubicBezTo>
                      <a:cubicBezTo>
                        <a:pt x="68" y="15"/>
                        <a:pt x="69" y="15"/>
                        <a:pt x="70" y="15"/>
                      </a:cubicBezTo>
                      <a:cubicBezTo>
                        <a:pt x="70" y="14"/>
                        <a:pt x="71" y="14"/>
                        <a:pt x="71" y="14"/>
                      </a:cubicBezTo>
                      <a:cubicBezTo>
                        <a:pt x="72" y="13"/>
                        <a:pt x="72" y="13"/>
                        <a:pt x="72" y="12"/>
                      </a:cubicBezTo>
                      <a:cubicBezTo>
                        <a:pt x="69" y="13"/>
                        <a:pt x="69" y="13"/>
                        <a:pt x="69" y="13"/>
                      </a:cubicBezTo>
                      <a:cubicBezTo>
                        <a:pt x="69" y="11"/>
                        <a:pt x="69" y="11"/>
                        <a:pt x="69" y="11"/>
                      </a:cubicBezTo>
                      <a:cubicBezTo>
                        <a:pt x="74" y="10"/>
                        <a:pt x="74" y="10"/>
                        <a:pt x="74" y="10"/>
                      </a:cubicBezTo>
                      <a:cubicBezTo>
                        <a:pt x="75" y="15"/>
                        <a:pt x="75" y="15"/>
                        <a:pt x="75" y="15"/>
                      </a:cubicBezTo>
                      <a:lnTo>
                        <a:pt x="73" y="16"/>
                      </a:lnTo>
                      <a:close/>
                      <a:moveTo>
                        <a:pt x="56" y="21"/>
                      </a:moveTo>
                      <a:cubicBezTo>
                        <a:pt x="52" y="11"/>
                        <a:pt x="52" y="11"/>
                        <a:pt x="52" y="11"/>
                      </a:cubicBezTo>
                      <a:cubicBezTo>
                        <a:pt x="60" y="8"/>
                        <a:pt x="60" y="8"/>
                        <a:pt x="60" y="8"/>
                      </a:cubicBezTo>
                      <a:cubicBezTo>
                        <a:pt x="60" y="10"/>
                        <a:pt x="60" y="10"/>
                        <a:pt x="60" y="10"/>
                      </a:cubicBezTo>
                      <a:cubicBezTo>
                        <a:pt x="55" y="12"/>
                        <a:pt x="55" y="12"/>
                        <a:pt x="55" y="12"/>
                      </a:cubicBezTo>
                      <a:cubicBezTo>
                        <a:pt x="56" y="14"/>
                        <a:pt x="56" y="14"/>
                        <a:pt x="56" y="14"/>
                      </a:cubicBezTo>
                      <a:cubicBezTo>
                        <a:pt x="61" y="12"/>
                        <a:pt x="61" y="12"/>
                        <a:pt x="61" y="12"/>
                      </a:cubicBezTo>
                      <a:cubicBezTo>
                        <a:pt x="61" y="14"/>
                        <a:pt x="61" y="14"/>
                        <a:pt x="61" y="14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cubicBezTo>
                        <a:pt x="58" y="18"/>
                        <a:pt x="58" y="18"/>
                        <a:pt x="58" y="18"/>
                      </a:cubicBezTo>
                      <a:cubicBezTo>
                        <a:pt x="63" y="16"/>
                        <a:pt x="63" y="16"/>
                        <a:pt x="63" y="16"/>
                      </a:cubicBezTo>
                      <a:cubicBezTo>
                        <a:pt x="64" y="18"/>
                        <a:pt x="64" y="18"/>
                        <a:pt x="64" y="18"/>
                      </a:cubicBezTo>
                      <a:lnTo>
                        <a:pt x="56" y="21"/>
                      </a:lnTo>
                      <a:close/>
                      <a:moveTo>
                        <a:pt x="42" y="15"/>
                      </a:moveTo>
                      <a:cubicBezTo>
                        <a:pt x="41" y="13"/>
                        <a:pt x="41" y="13"/>
                        <a:pt x="41" y="13"/>
                      </a:cubicBezTo>
                      <a:cubicBezTo>
                        <a:pt x="42" y="12"/>
                        <a:pt x="42" y="12"/>
                        <a:pt x="42" y="12"/>
                      </a:cubicBezTo>
                      <a:cubicBezTo>
                        <a:pt x="43" y="14"/>
                        <a:pt x="43" y="14"/>
                        <a:pt x="43" y="14"/>
                      </a:cubicBezTo>
                      <a:lnTo>
                        <a:pt x="42" y="15"/>
                      </a:lnTo>
                      <a:close/>
                      <a:moveTo>
                        <a:pt x="47" y="26"/>
                      </a:moveTo>
                      <a:cubicBezTo>
                        <a:pt x="42" y="17"/>
                        <a:pt x="42" y="17"/>
                        <a:pt x="42" y="17"/>
                      </a:cubicBezTo>
                      <a:cubicBezTo>
                        <a:pt x="44" y="15"/>
                        <a:pt x="44" y="15"/>
                        <a:pt x="44" y="15"/>
                      </a:cubicBezTo>
                      <a:cubicBezTo>
                        <a:pt x="50" y="25"/>
                        <a:pt x="50" y="25"/>
                        <a:pt x="50" y="25"/>
                      </a:cubicBezTo>
                      <a:lnTo>
                        <a:pt x="47" y="26"/>
                      </a:lnTo>
                      <a:close/>
                      <a:moveTo>
                        <a:pt x="40" y="31"/>
                      </a:moveTo>
                      <a:cubicBezTo>
                        <a:pt x="33" y="23"/>
                        <a:pt x="33" y="23"/>
                        <a:pt x="33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41" y="28"/>
                        <a:pt x="41" y="28"/>
                        <a:pt x="41" y="28"/>
                      </a:cubicBezTo>
                      <a:cubicBezTo>
                        <a:pt x="45" y="25"/>
                        <a:pt x="45" y="25"/>
                        <a:pt x="45" y="25"/>
                      </a:cubicBezTo>
                      <a:cubicBezTo>
                        <a:pt x="46" y="27"/>
                        <a:pt x="46" y="27"/>
                        <a:pt x="46" y="27"/>
                      </a:cubicBezTo>
                      <a:lnTo>
                        <a:pt x="40" y="31"/>
                      </a:lnTo>
                      <a:close/>
                      <a:moveTo>
                        <a:pt x="33" y="38"/>
                      </a:moveTo>
                      <a:cubicBezTo>
                        <a:pt x="25" y="30"/>
                        <a:pt x="25" y="30"/>
                        <a:pt x="25" y="30"/>
                      </a:cubicBezTo>
                      <a:cubicBezTo>
                        <a:pt x="27" y="28"/>
                        <a:pt x="27" y="28"/>
                        <a:pt x="27" y="28"/>
                      </a:cubicBezTo>
                      <a:cubicBezTo>
                        <a:pt x="33" y="34"/>
                        <a:pt x="33" y="34"/>
                        <a:pt x="33" y="34"/>
                      </a:cubicBezTo>
                      <a:cubicBezTo>
                        <a:pt x="37" y="30"/>
                        <a:pt x="37" y="30"/>
                        <a:pt x="37" y="30"/>
                      </a:cubicBezTo>
                      <a:cubicBezTo>
                        <a:pt x="39" y="32"/>
                        <a:pt x="39" y="32"/>
                        <a:pt x="39" y="32"/>
                      </a:cubicBezTo>
                      <a:lnTo>
                        <a:pt x="33" y="38"/>
                      </a:lnTo>
                      <a:close/>
                      <a:moveTo>
                        <a:pt x="21" y="33"/>
                      </a:move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0" y="30"/>
                        <a:pt x="20" y="30"/>
                        <a:pt x="20" y="30"/>
                      </a:cubicBezTo>
                      <a:cubicBezTo>
                        <a:pt x="22" y="32"/>
                        <a:pt x="22" y="32"/>
                        <a:pt x="22" y="32"/>
                      </a:cubicBezTo>
                      <a:lnTo>
                        <a:pt x="21" y="33"/>
                      </a:lnTo>
                      <a:close/>
                      <a:moveTo>
                        <a:pt x="30" y="42"/>
                      </a:moveTo>
                      <a:cubicBezTo>
                        <a:pt x="21" y="34"/>
                        <a:pt x="21" y="34"/>
                        <a:pt x="21" y="34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31" y="40"/>
                        <a:pt x="31" y="40"/>
                        <a:pt x="31" y="40"/>
                      </a:cubicBezTo>
                      <a:lnTo>
                        <a:pt x="30" y="42"/>
                      </a:lnTo>
                      <a:close/>
                      <a:moveTo>
                        <a:pt x="21" y="53"/>
                      </a:moveTo>
                      <a:cubicBezTo>
                        <a:pt x="12" y="47"/>
                        <a:pt x="12" y="47"/>
                        <a:pt x="12" y="47"/>
                      </a:cubicBezTo>
                      <a:cubicBezTo>
                        <a:pt x="14" y="43"/>
                        <a:pt x="14" y="43"/>
                        <a:pt x="14" y="43"/>
                      </a:cubicBezTo>
                      <a:cubicBezTo>
                        <a:pt x="20" y="45"/>
                        <a:pt x="20" y="45"/>
                        <a:pt x="20" y="45"/>
                      </a:cubicBezTo>
                      <a:cubicBezTo>
                        <a:pt x="21" y="46"/>
                        <a:pt x="21" y="46"/>
                        <a:pt x="21" y="46"/>
                      </a:cubicBezTo>
                      <a:cubicBezTo>
                        <a:pt x="22" y="46"/>
                        <a:pt x="22" y="46"/>
                        <a:pt x="22" y="46"/>
                      </a:cubicBezTo>
                      <a:cubicBezTo>
                        <a:pt x="22" y="46"/>
                        <a:pt x="22" y="46"/>
                        <a:pt x="22" y="46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ubicBezTo>
                        <a:pt x="21" y="45"/>
                        <a:pt x="21" y="44"/>
                        <a:pt x="20" y="44"/>
                      </a:cubicBezTo>
                      <a:cubicBezTo>
                        <a:pt x="17" y="40"/>
                        <a:pt x="17" y="40"/>
                        <a:pt x="17" y="40"/>
                      </a:cubicBezTo>
                      <a:cubicBezTo>
                        <a:pt x="19" y="37"/>
                        <a:pt x="19" y="37"/>
                        <a:pt x="19" y="37"/>
                      </a:cubicBezTo>
                      <a:cubicBezTo>
                        <a:pt x="28" y="43"/>
                        <a:pt x="28" y="43"/>
                        <a:pt x="28" y="43"/>
                      </a:cubicBezTo>
                      <a:cubicBezTo>
                        <a:pt x="27" y="45"/>
                        <a:pt x="27" y="45"/>
                        <a:pt x="27" y="45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1" y="42"/>
                        <a:pt x="21" y="42"/>
                        <a:pt x="21" y="42"/>
                      </a:cubicBezTo>
                      <a:cubicBezTo>
                        <a:pt x="21" y="42"/>
                        <a:pt x="21" y="41"/>
                        <a:pt x="20" y="41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5" y="47"/>
                        <a:pt x="25" y="47"/>
                        <a:pt x="25" y="47"/>
                      </a:cubicBez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8" y="47"/>
                        <a:pt x="18" y="47"/>
                        <a:pt x="18" y="47"/>
                      </a:cubicBezTo>
                      <a:cubicBezTo>
                        <a:pt x="19" y="48"/>
                        <a:pt x="19" y="48"/>
                        <a:pt x="19" y="48"/>
                      </a:cubicBezTo>
                      <a:cubicBezTo>
                        <a:pt x="23" y="51"/>
                        <a:pt x="23" y="51"/>
                        <a:pt x="23" y="51"/>
                      </a:cubicBezTo>
                      <a:lnTo>
                        <a:pt x="21" y="53"/>
                      </a:lnTo>
                      <a:close/>
                      <a:moveTo>
                        <a:pt x="17" y="61"/>
                      </a:moveTo>
                      <a:cubicBezTo>
                        <a:pt x="15" y="60"/>
                        <a:pt x="15" y="60"/>
                        <a:pt x="15" y="60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8" y="59"/>
                        <a:pt x="18" y="59"/>
                        <a:pt x="18" y="59"/>
                      </a:cubicBezTo>
                      <a:lnTo>
                        <a:pt x="17" y="61"/>
                      </a:lnTo>
                      <a:close/>
                      <a:moveTo>
                        <a:pt x="13" y="61"/>
                      </a:moveTo>
                      <a:cubicBezTo>
                        <a:pt x="14" y="62"/>
                        <a:pt x="15" y="63"/>
                        <a:pt x="15" y="64"/>
                      </a:cubicBezTo>
                      <a:cubicBezTo>
                        <a:pt x="16" y="65"/>
                        <a:pt x="16" y="66"/>
                        <a:pt x="15" y="67"/>
                      </a:cubicBezTo>
                      <a:cubicBezTo>
                        <a:pt x="15" y="69"/>
                        <a:pt x="14" y="70"/>
                        <a:pt x="13" y="70"/>
                      </a:cubicBezTo>
                      <a:cubicBezTo>
                        <a:pt x="11" y="71"/>
                        <a:pt x="10" y="71"/>
                        <a:pt x="8" y="70"/>
                      </a:cubicBezTo>
                      <a:cubicBezTo>
                        <a:pt x="7" y="70"/>
                        <a:pt x="5" y="69"/>
                        <a:pt x="5" y="68"/>
                      </a:cubicBezTo>
                      <a:cubicBezTo>
                        <a:pt x="4" y="66"/>
                        <a:pt x="4" y="65"/>
                        <a:pt x="4" y="63"/>
                      </a:cubicBezTo>
                      <a:cubicBezTo>
                        <a:pt x="5" y="62"/>
                        <a:pt x="6" y="61"/>
                        <a:pt x="7" y="61"/>
                      </a:cubicBezTo>
                      <a:cubicBezTo>
                        <a:pt x="7" y="60"/>
                        <a:pt x="8" y="60"/>
                        <a:pt x="10" y="60"/>
                      </a:cubicBezTo>
                      <a:cubicBezTo>
                        <a:pt x="9" y="63"/>
                        <a:pt x="9" y="63"/>
                        <a:pt x="9" y="63"/>
                      </a:cubicBezTo>
                      <a:cubicBezTo>
                        <a:pt x="8" y="63"/>
                        <a:pt x="8" y="63"/>
                        <a:pt x="7" y="63"/>
                      </a:cubicBezTo>
                      <a:cubicBezTo>
                        <a:pt x="7" y="63"/>
                        <a:pt x="7" y="64"/>
                        <a:pt x="7" y="64"/>
                      </a:cubicBezTo>
                      <a:cubicBezTo>
                        <a:pt x="6" y="65"/>
                        <a:pt x="6" y="66"/>
                        <a:pt x="7" y="66"/>
                      </a:cubicBezTo>
                      <a:cubicBezTo>
                        <a:pt x="7" y="67"/>
                        <a:pt x="8" y="67"/>
                        <a:pt x="9" y="68"/>
                      </a:cubicBezTo>
                      <a:cubicBezTo>
                        <a:pt x="10" y="68"/>
                        <a:pt x="11" y="68"/>
                        <a:pt x="12" y="68"/>
                      </a:cubicBezTo>
                      <a:cubicBezTo>
                        <a:pt x="12" y="68"/>
                        <a:pt x="13" y="67"/>
                        <a:pt x="13" y="67"/>
                      </a:cubicBezTo>
                      <a:cubicBezTo>
                        <a:pt x="13" y="66"/>
                        <a:pt x="13" y="65"/>
                        <a:pt x="13" y="65"/>
                      </a:cubicBezTo>
                      <a:cubicBezTo>
                        <a:pt x="13" y="64"/>
                        <a:pt x="13" y="64"/>
                        <a:pt x="12" y="64"/>
                      </a:cubicBezTo>
                      <a:lnTo>
                        <a:pt x="13" y="61"/>
                      </a:lnTo>
                      <a:close/>
                      <a:moveTo>
                        <a:pt x="13" y="76"/>
                      </a:moveTo>
                      <a:cubicBezTo>
                        <a:pt x="10" y="76"/>
                        <a:pt x="10" y="76"/>
                        <a:pt x="10" y="76"/>
                      </a:cubicBezTo>
                      <a:cubicBezTo>
                        <a:pt x="11" y="73"/>
                        <a:pt x="11" y="73"/>
                        <a:pt x="11" y="73"/>
                      </a:cubicBezTo>
                      <a:cubicBezTo>
                        <a:pt x="13" y="74"/>
                        <a:pt x="13" y="74"/>
                        <a:pt x="13" y="74"/>
                      </a:cubicBezTo>
                      <a:lnTo>
                        <a:pt x="13" y="76"/>
                      </a:lnTo>
                      <a:close/>
                      <a:moveTo>
                        <a:pt x="12" y="81"/>
                      </a:moveTo>
                      <a:cubicBezTo>
                        <a:pt x="3" y="80"/>
                        <a:pt x="3" y="80"/>
                        <a:pt x="3" y="80"/>
                      </a:cubicBezTo>
                      <a:cubicBezTo>
                        <a:pt x="3" y="83"/>
                        <a:pt x="3" y="83"/>
                        <a:pt x="3" y="83"/>
                      </a:cubicBezTo>
                      <a:cubicBezTo>
                        <a:pt x="0" y="83"/>
                        <a:pt x="0" y="83"/>
                        <a:pt x="0" y="83"/>
                      </a:cubicBezTo>
                      <a:cubicBezTo>
                        <a:pt x="2" y="74"/>
                        <a:pt x="2" y="74"/>
                        <a:pt x="2" y="74"/>
                      </a:cubicBezTo>
                      <a:cubicBezTo>
                        <a:pt x="4" y="74"/>
                        <a:pt x="4" y="74"/>
                        <a:pt x="4" y="74"/>
                      </a:cubicBezTo>
                      <a:cubicBezTo>
                        <a:pt x="4" y="77"/>
                        <a:pt x="4" y="77"/>
                        <a:pt x="4" y="77"/>
                      </a:cubicBezTo>
                      <a:cubicBezTo>
                        <a:pt x="12" y="79"/>
                        <a:pt x="12" y="79"/>
                        <a:pt x="12" y="79"/>
                      </a:cubicBezTo>
                      <a:lnTo>
                        <a:pt x="12" y="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4" name="Freeform 70"/>
                <p:cNvSpPr>
                  <a:spLocks/>
                </p:cNvSpPr>
                <p:nvPr/>
              </p:nvSpPr>
              <p:spPr bwMode="auto">
                <a:xfrm>
                  <a:off x="3260725" y="5853113"/>
                  <a:ext cx="46038" cy="69850"/>
                </a:xfrm>
                <a:custGeom>
                  <a:avLst/>
                  <a:gdLst>
                    <a:gd name="T0" fmla="*/ 2 w 15"/>
                    <a:gd name="T1" fmla="*/ 22 h 22"/>
                    <a:gd name="T2" fmla="*/ 6 w 15"/>
                    <a:gd name="T3" fmla="*/ 7 h 22"/>
                    <a:gd name="T4" fmla="*/ 7 w 15"/>
                    <a:gd name="T5" fmla="*/ 0 h 22"/>
                    <a:gd name="T6" fmla="*/ 12 w 15"/>
                    <a:gd name="T7" fmla="*/ 13 h 22"/>
                    <a:gd name="T8" fmla="*/ 8 w 15"/>
                    <a:gd name="T9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22">
                      <a:moveTo>
                        <a:pt x="2" y="22"/>
                      </a:moveTo>
                      <a:cubicBezTo>
                        <a:pt x="0" y="17"/>
                        <a:pt x="1" y="11"/>
                        <a:pt x="6" y="7"/>
                      </a:cubicBezTo>
                      <a:cubicBezTo>
                        <a:pt x="8" y="4"/>
                        <a:pt x="9" y="2"/>
                        <a:pt x="7" y="0"/>
                      </a:cubicBezTo>
                      <a:cubicBezTo>
                        <a:pt x="14" y="2"/>
                        <a:pt x="15" y="8"/>
                        <a:pt x="12" y="13"/>
                      </a:cubicBezTo>
                      <a:cubicBezTo>
                        <a:pt x="9" y="16"/>
                        <a:pt x="7" y="20"/>
                        <a:pt x="8" y="22"/>
                      </a:cubicBezTo>
                    </a:path>
                  </a:pathLst>
                </a:custGeom>
                <a:solidFill>
                  <a:srgbClr val="E5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5" name="Freeform 71"/>
                <p:cNvSpPr>
                  <a:spLocks/>
                </p:cNvSpPr>
                <p:nvPr/>
              </p:nvSpPr>
              <p:spPr bwMode="auto">
                <a:xfrm>
                  <a:off x="3260725" y="5853113"/>
                  <a:ext cx="46038" cy="69850"/>
                </a:xfrm>
                <a:custGeom>
                  <a:avLst/>
                  <a:gdLst>
                    <a:gd name="T0" fmla="*/ 2 w 15"/>
                    <a:gd name="T1" fmla="*/ 22 h 22"/>
                    <a:gd name="T2" fmla="*/ 6 w 15"/>
                    <a:gd name="T3" fmla="*/ 7 h 22"/>
                    <a:gd name="T4" fmla="*/ 7 w 15"/>
                    <a:gd name="T5" fmla="*/ 0 h 22"/>
                    <a:gd name="T6" fmla="*/ 12 w 15"/>
                    <a:gd name="T7" fmla="*/ 13 h 22"/>
                    <a:gd name="T8" fmla="*/ 8 w 15"/>
                    <a:gd name="T9" fmla="*/ 22 h 22"/>
                    <a:gd name="T10" fmla="*/ 2 w 15"/>
                    <a:gd name="T11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22">
                      <a:moveTo>
                        <a:pt x="2" y="22"/>
                      </a:moveTo>
                      <a:cubicBezTo>
                        <a:pt x="0" y="17"/>
                        <a:pt x="1" y="11"/>
                        <a:pt x="6" y="7"/>
                      </a:cubicBezTo>
                      <a:cubicBezTo>
                        <a:pt x="8" y="4"/>
                        <a:pt x="9" y="2"/>
                        <a:pt x="7" y="0"/>
                      </a:cubicBezTo>
                      <a:cubicBezTo>
                        <a:pt x="14" y="2"/>
                        <a:pt x="15" y="8"/>
                        <a:pt x="12" y="13"/>
                      </a:cubicBezTo>
                      <a:cubicBezTo>
                        <a:pt x="9" y="16"/>
                        <a:pt x="7" y="20"/>
                        <a:pt x="8" y="22"/>
                      </a:cubicBezTo>
                      <a:lnTo>
                        <a:pt x="2" y="22"/>
                      </a:lnTo>
                      <a:close/>
                    </a:path>
                  </a:pathLst>
                </a:custGeom>
                <a:noFill/>
                <a:ln w="0" cap="flat">
                  <a:solidFill>
                    <a:srgbClr val="E5242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6" name="Freeform 72"/>
                <p:cNvSpPr>
                  <a:spLocks/>
                </p:cNvSpPr>
                <p:nvPr/>
              </p:nvSpPr>
              <p:spPr bwMode="auto">
                <a:xfrm>
                  <a:off x="3271838" y="5875338"/>
                  <a:ext cx="19050" cy="31750"/>
                </a:xfrm>
                <a:custGeom>
                  <a:avLst/>
                  <a:gdLst>
                    <a:gd name="T0" fmla="*/ 0 w 6"/>
                    <a:gd name="T1" fmla="*/ 10 h 10"/>
                    <a:gd name="T2" fmla="*/ 3 w 6"/>
                    <a:gd name="T3" fmla="*/ 4 h 10"/>
                    <a:gd name="T4" fmla="*/ 6 w 6"/>
                    <a:gd name="T5" fmla="*/ 0 h 10"/>
                    <a:gd name="T6" fmla="*/ 4 w 6"/>
                    <a:gd name="T7" fmla="*/ 5 h 10"/>
                    <a:gd name="T8" fmla="*/ 0 w 6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0">
                      <a:moveTo>
                        <a:pt x="0" y="10"/>
                      </a:moveTo>
                      <a:cubicBezTo>
                        <a:pt x="0" y="8"/>
                        <a:pt x="1" y="6"/>
                        <a:pt x="3" y="4"/>
                      </a:cubicBezTo>
                      <a:cubicBezTo>
                        <a:pt x="5" y="3"/>
                        <a:pt x="6" y="1"/>
                        <a:pt x="6" y="0"/>
                      </a:cubicBezTo>
                      <a:cubicBezTo>
                        <a:pt x="6" y="1"/>
                        <a:pt x="5" y="3"/>
                        <a:pt x="4" y="5"/>
                      </a:cubicBezTo>
                      <a:cubicBezTo>
                        <a:pt x="2" y="7"/>
                        <a:pt x="1" y="9"/>
                        <a:pt x="0" y="1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7" name="Freeform 73"/>
                <p:cNvSpPr>
                  <a:spLocks/>
                </p:cNvSpPr>
                <p:nvPr/>
              </p:nvSpPr>
              <p:spPr bwMode="auto">
                <a:xfrm>
                  <a:off x="3271838" y="5875338"/>
                  <a:ext cx="19050" cy="31750"/>
                </a:xfrm>
                <a:custGeom>
                  <a:avLst/>
                  <a:gdLst>
                    <a:gd name="T0" fmla="*/ 0 w 6"/>
                    <a:gd name="T1" fmla="*/ 10 h 10"/>
                    <a:gd name="T2" fmla="*/ 3 w 6"/>
                    <a:gd name="T3" fmla="*/ 4 h 10"/>
                    <a:gd name="T4" fmla="*/ 6 w 6"/>
                    <a:gd name="T5" fmla="*/ 0 h 10"/>
                    <a:gd name="T6" fmla="*/ 4 w 6"/>
                    <a:gd name="T7" fmla="*/ 5 h 10"/>
                    <a:gd name="T8" fmla="*/ 0 w 6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0">
                      <a:moveTo>
                        <a:pt x="0" y="10"/>
                      </a:moveTo>
                      <a:cubicBezTo>
                        <a:pt x="0" y="8"/>
                        <a:pt x="1" y="6"/>
                        <a:pt x="3" y="4"/>
                      </a:cubicBezTo>
                      <a:cubicBezTo>
                        <a:pt x="5" y="3"/>
                        <a:pt x="6" y="1"/>
                        <a:pt x="6" y="0"/>
                      </a:cubicBezTo>
                      <a:cubicBezTo>
                        <a:pt x="6" y="1"/>
                        <a:pt x="5" y="3"/>
                        <a:pt x="4" y="5"/>
                      </a:cubicBezTo>
                      <a:cubicBezTo>
                        <a:pt x="2" y="7"/>
                        <a:pt x="1" y="9"/>
                        <a:pt x="0" y="10"/>
                      </a:cubicBezTo>
                      <a:close/>
                    </a:path>
                  </a:pathLst>
                </a:custGeom>
                <a:noFill/>
                <a:ln w="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8" name="Freeform 74"/>
                <p:cNvSpPr>
                  <a:spLocks/>
                </p:cNvSpPr>
                <p:nvPr/>
              </p:nvSpPr>
              <p:spPr bwMode="auto">
                <a:xfrm>
                  <a:off x="3287713" y="5818188"/>
                  <a:ext cx="47625" cy="104775"/>
                </a:xfrm>
                <a:custGeom>
                  <a:avLst/>
                  <a:gdLst>
                    <a:gd name="T0" fmla="*/ 0 w 15"/>
                    <a:gd name="T1" fmla="*/ 33 h 33"/>
                    <a:gd name="T2" fmla="*/ 4 w 15"/>
                    <a:gd name="T3" fmla="*/ 25 h 33"/>
                    <a:gd name="T4" fmla="*/ 5 w 15"/>
                    <a:gd name="T5" fmla="*/ 15 h 33"/>
                    <a:gd name="T6" fmla="*/ 4 w 15"/>
                    <a:gd name="T7" fmla="*/ 12 h 33"/>
                    <a:gd name="T8" fmla="*/ 1 w 15"/>
                    <a:gd name="T9" fmla="*/ 3 h 33"/>
                    <a:gd name="T10" fmla="*/ 6 w 15"/>
                    <a:gd name="T11" fmla="*/ 0 h 33"/>
                    <a:gd name="T12" fmla="*/ 6 w 15"/>
                    <a:gd name="T13" fmla="*/ 9 h 33"/>
                    <a:gd name="T14" fmla="*/ 9 w 15"/>
                    <a:gd name="T15" fmla="*/ 6 h 33"/>
                    <a:gd name="T16" fmla="*/ 11 w 15"/>
                    <a:gd name="T17" fmla="*/ 13 h 33"/>
                    <a:gd name="T18" fmla="*/ 13 w 15"/>
                    <a:gd name="T19" fmla="*/ 24 h 33"/>
                    <a:gd name="T20" fmla="*/ 8 w 15"/>
                    <a:gd name="T21" fmla="*/ 29 h 33"/>
                    <a:gd name="T22" fmla="*/ 4 w 15"/>
                    <a:gd name="T2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" h="33">
                      <a:moveTo>
                        <a:pt x="0" y="33"/>
                      </a:moveTo>
                      <a:cubicBezTo>
                        <a:pt x="0" y="31"/>
                        <a:pt x="1" y="28"/>
                        <a:pt x="4" y="25"/>
                      </a:cubicBezTo>
                      <a:cubicBezTo>
                        <a:pt x="6" y="22"/>
                        <a:pt x="6" y="18"/>
                        <a:pt x="5" y="15"/>
                      </a:cubicBezTo>
                      <a:cubicBezTo>
                        <a:pt x="4" y="14"/>
                        <a:pt x="4" y="13"/>
                        <a:pt x="4" y="12"/>
                      </a:cubicBezTo>
                      <a:cubicBezTo>
                        <a:pt x="1" y="9"/>
                        <a:pt x="0" y="6"/>
                        <a:pt x="1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3" y="3"/>
                        <a:pt x="3" y="6"/>
                        <a:pt x="6" y="9"/>
                      </a:cubicBezTo>
                      <a:cubicBezTo>
                        <a:pt x="6" y="7"/>
                        <a:pt x="7" y="6"/>
                        <a:pt x="9" y="6"/>
                      </a:cubicBezTo>
                      <a:cubicBezTo>
                        <a:pt x="7" y="8"/>
                        <a:pt x="8" y="10"/>
                        <a:pt x="11" y="13"/>
                      </a:cubicBezTo>
                      <a:cubicBezTo>
                        <a:pt x="14" y="16"/>
                        <a:pt x="15" y="21"/>
                        <a:pt x="13" y="24"/>
                      </a:cubicBezTo>
                      <a:cubicBezTo>
                        <a:pt x="12" y="25"/>
                        <a:pt x="11" y="27"/>
                        <a:pt x="8" y="29"/>
                      </a:cubicBezTo>
                      <a:cubicBezTo>
                        <a:pt x="6" y="30"/>
                        <a:pt x="5" y="32"/>
                        <a:pt x="4" y="33"/>
                      </a:cubicBezTo>
                    </a:path>
                  </a:pathLst>
                </a:custGeom>
                <a:solidFill>
                  <a:srgbClr val="E5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9" name="Freeform 75"/>
                <p:cNvSpPr>
                  <a:spLocks/>
                </p:cNvSpPr>
                <p:nvPr/>
              </p:nvSpPr>
              <p:spPr bwMode="auto">
                <a:xfrm>
                  <a:off x="3287713" y="5818188"/>
                  <a:ext cx="47625" cy="104775"/>
                </a:xfrm>
                <a:custGeom>
                  <a:avLst/>
                  <a:gdLst>
                    <a:gd name="T0" fmla="*/ 0 w 15"/>
                    <a:gd name="T1" fmla="*/ 33 h 33"/>
                    <a:gd name="T2" fmla="*/ 4 w 15"/>
                    <a:gd name="T3" fmla="*/ 25 h 33"/>
                    <a:gd name="T4" fmla="*/ 5 w 15"/>
                    <a:gd name="T5" fmla="*/ 15 h 33"/>
                    <a:gd name="T6" fmla="*/ 4 w 15"/>
                    <a:gd name="T7" fmla="*/ 12 h 33"/>
                    <a:gd name="T8" fmla="*/ 1 w 15"/>
                    <a:gd name="T9" fmla="*/ 3 h 33"/>
                    <a:gd name="T10" fmla="*/ 6 w 15"/>
                    <a:gd name="T11" fmla="*/ 0 h 33"/>
                    <a:gd name="T12" fmla="*/ 6 w 15"/>
                    <a:gd name="T13" fmla="*/ 9 h 33"/>
                    <a:gd name="T14" fmla="*/ 9 w 15"/>
                    <a:gd name="T15" fmla="*/ 6 h 33"/>
                    <a:gd name="T16" fmla="*/ 11 w 15"/>
                    <a:gd name="T17" fmla="*/ 13 h 33"/>
                    <a:gd name="T18" fmla="*/ 13 w 15"/>
                    <a:gd name="T19" fmla="*/ 24 h 33"/>
                    <a:gd name="T20" fmla="*/ 8 w 15"/>
                    <a:gd name="T21" fmla="*/ 29 h 33"/>
                    <a:gd name="T22" fmla="*/ 4 w 15"/>
                    <a:gd name="T23" fmla="*/ 33 h 33"/>
                    <a:gd name="T24" fmla="*/ 0 w 15"/>
                    <a:gd name="T25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" h="33">
                      <a:moveTo>
                        <a:pt x="0" y="33"/>
                      </a:moveTo>
                      <a:cubicBezTo>
                        <a:pt x="0" y="31"/>
                        <a:pt x="1" y="28"/>
                        <a:pt x="4" y="25"/>
                      </a:cubicBezTo>
                      <a:cubicBezTo>
                        <a:pt x="6" y="22"/>
                        <a:pt x="6" y="18"/>
                        <a:pt x="5" y="15"/>
                      </a:cubicBezTo>
                      <a:cubicBezTo>
                        <a:pt x="4" y="14"/>
                        <a:pt x="4" y="13"/>
                        <a:pt x="4" y="12"/>
                      </a:cubicBezTo>
                      <a:cubicBezTo>
                        <a:pt x="1" y="9"/>
                        <a:pt x="0" y="6"/>
                        <a:pt x="1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3" y="3"/>
                        <a:pt x="3" y="6"/>
                        <a:pt x="6" y="9"/>
                      </a:cubicBezTo>
                      <a:cubicBezTo>
                        <a:pt x="6" y="7"/>
                        <a:pt x="7" y="6"/>
                        <a:pt x="9" y="6"/>
                      </a:cubicBezTo>
                      <a:cubicBezTo>
                        <a:pt x="7" y="8"/>
                        <a:pt x="8" y="10"/>
                        <a:pt x="11" y="13"/>
                      </a:cubicBezTo>
                      <a:cubicBezTo>
                        <a:pt x="14" y="16"/>
                        <a:pt x="15" y="21"/>
                        <a:pt x="13" y="24"/>
                      </a:cubicBezTo>
                      <a:cubicBezTo>
                        <a:pt x="12" y="25"/>
                        <a:pt x="11" y="27"/>
                        <a:pt x="8" y="29"/>
                      </a:cubicBezTo>
                      <a:cubicBezTo>
                        <a:pt x="6" y="30"/>
                        <a:pt x="5" y="32"/>
                        <a:pt x="4" y="33"/>
                      </a:cubicBezTo>
                      <a:lnTo>
                        <a:pt x="0" y="33"/>
                      </a:lnTo>
                      <a:close/>
                    </a:path>
                  </a:pathLst>
                </a:custGeom>
                <a:noFill/>
                <a:ln w="0" cap="flat">
                  <a:solidFill>
                    <a:srgbClr val="E5242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0" name="Freeform 76"/>
                <p:cNvSpPr>
                  <a:spLocks/>
                </p:cNvSpPr>
                <p:nvPr/>
              </p:nvSpPr>
              <p:spPr bwMode="auto">
                <a:xfrm>
                  <a:off x="3309938" y="6002338"/>
                  <a:ext cx="190500" cy="179388"/>
                </a:xfrm>
                <a:custGeom>
                  <a:avLst/>
                  <a:gdLst>
                    <a:gd name="T0" fmla="*/ 36 w 60"/>
                    <a:gd name="T1" fmla="*/ 3 h 56"/>
                    <a:gd name="T2" fmla="*/ 47 w 60"/>
                    <a:gd name="T3" fmla="*/ 3 h 56"/>
                    <a:gd name="T4" fmla="*/ 57 w 60"/>
                    <a:gd name="T5" fmla="*/ 14 h 56"/>
                    <a:gd name="T6" fmla="*/ 60 w 60"/>
                    <a:gd name="T7" fmla="*/ 50 h 56"/>
                    <a:gd name="T8" fmla="*/ 0 w 60"/>
                    <a:gd name="T9" fmla="*/ 55 h 56"/>
                    <a:gd name="T10" fmla="*/ 1 w 60"/>
                    <a:gd name="T11" fmla="*/ 4 h 56"/>
                    <a:gd name="T12" fmla="*/ 36 w 60"/>
                    <a:gd name="T13" fmla="*/ 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0" h="56">
                      <a:moveTo>
                        <a:pt x="36" y="3"/>
                      </a:moveTo>
                      <a:cubicBezTo>
                        <a:pt x="47" y="3"/>
                        <a:pt x="47" y="3"/>
                        <a:pt x="47" y="3"/>
                      </a:cubicBezTo>
                      <a:cubicBezTo>
                        <a:pt x="57" y="14"/>
                        <a:pt x="57" y="14"/>
                        <a:pt x="57" y="14"/>
                      </a:cubicBezTo>
                      <a:cubicBezTo>
                        <a:pt x="60" y="50"/>
                        <a:pt x="60" y="50"/>
                        <a:pt x="60" y="50"/>
                      </a:cubicBezTo>
                      <a:cubicBezTo>
                        <a:pt x="37" y="56"/>
                        <a:pt x="14" y="41"/>
                        <a:pt x="0" y="55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1" y="0"/>
                        <a:pt x="19" y="0"/>
                        <a:pt x="36" y="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1" name="Freeform 77"/>
                <p:cNvSpPr>
                  <a:spLocks/>
                </p:cNvSpPr>
                <p:nvPr/>
              </p:nvSpPr>
              <p:spPr bwMode="auto">
                <a:xfrm>
                  <a:off x="3306763" y="5875338"/>
                  <a:ext cx="44450" cy="47625"/>
                </a:xfrm>
                <a:custGeom>
                  <a:avLst/>
                  <a:gdLst>
                    <a:gd name="T0" fmla="*/ 0 w 14"/>
                    <a:gd name="T1" fmla="*/ 15 h 15"/>
                    <a:gd name="T2" fmla="*/ 5 w 14"/>
                    <a:gd name="T3" fmla="*/ 10 h 15"/>
                    <a:gd name="T4" fmla="*/ 9 w 14"/>
                    <a:gd name="T5" fmla="*/ 0 h 15"/>
                    <a:gd name="T6" fmla="*/ 12 w 14"/>
                    <a:gd name="T7" fmla="*/ 15 h 15"/>
                    <a:gd name="T8" fmla="*/ 7 w 14"/>
                    <a:gd name="T9" fmla="*/ 15 h 15"/>
                    <a:gd name="T10" fmla="*/ 10 w 14"/>
                    <a:gd name="T11" fmla="*/ 9 h 15"/>
                    <a:gd name="T12" fmla="*/ 7 w 14"/>
                    <a:gd name="T13" fmla="*/ 14 h 15"/>
                    <a:gd name="T14" fmla="*/ 6 w 14"/>
                    <a:gd name="T1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cubicBezTo>
                        <a:pt x="1" y="14"/>
                        <a:pt x="2" y="12"/>
                        <a:pt x="5" y="10"/>
                      </a:cubicBezTo>
                      <a:cubicBezTo>
                        <a:pt x="8" y="7"/>
                        <a:pt x="10" y="4"/>
                        <a:pt x="9" y="0"/>
                      </a:cubicBezTo>
                      <a:cubicBezTo>
                        <a:pt x="14" y="3"/>
                        <a:pt x="14" y="11"/>
                        <a:pt x="12" y="15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9" y="12"/>
                        <a:pt x="11" y="10"/>
                        <a:pt x="10" y="9"/>
                      </a:cubicBezTo>
                      <a:cubicBezTo>
                        <a:pt x="10" y="10"/>
                        <a:pt x="9" y="12"/>
                        <a:pt x="7" y="14"/>
                      </a:cubicBezTo>
                      <a:cubicBezTo>
                        <a:pt x="6" y="14"/>
                        <a:pt x="6" y="15"/>
                        <a:pt x="6" y="15"/>
                      </a:cubicBezTo>
                    </a:path>
                  </a:pathLst>
                </a:custGeom>
                <a:solidFill>
                  <a:srgbClr val="E5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2" name="Freeform 78"/>
                <p:cNvSpPr>
                  <a:spLocks/>
                </p:cNvSpPr>
                <p:nvPr/>
              </p:nvSpPr>
              <p:spPr bwMode="auto">
                <a:xfrm>
                  <a:off x="3306763" y="5875338"/>
                  <a:ext cx="44450" cy="47625"/>
                </a:xfrm>
                <a:custGeom>
                  <a:avLst/>
                  <a:gdLst>
                    <a:gd name="T0" fmla="*/ 0 w 14"/>
                    <a:gd name="T1" fmla="*/ 15 h 15"/>
                    <a:gd name="T2" fmla="*/ 5 w 14"/>
                    <a:gd name="T3" fmla="*/ 10 h 15"/>
                    <a:gd name="T4" fmla="*/ 9 w 14"/>
                    <a:gd name="T5" fmla="*/ 0 h 15"/>
                    <a:gd name="T6" fmla="*/ 12 w 14"/>
                    <a:gd name="T7" fmla="*/ 15 h 15"/>
                    <a:gd name="T8" fmla="*/ 7 w 14"/>
                    <a:gd name="T9" fmla="*/ 15 h 15"/>
                    <a:gd name="T10" fmla="*/ 10 w 14"/>
                    <a:gd name="T11" fmla="*/ 9 h 15"/>
                    <a:gd name="T12" fmla="*/ 7 w 14"/>
                    <a:gd name="T13" fmla="*/ 14 h 15"/>
                    <a:gd name="T14" fmla="*/ 6 w 14"/>
                    <a:gd name="T15" fmla="*/ 15 h 15"/>
                    <a:gd name="T16" fmla="*/ 0 w 14"/>
                    <a:gd name="T17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cubicBezTo>
                        <a:pt x="1" y="14"/>
                        <a:pt x="2" y="12"/>
                        <a:pt x="5" y="10"/>
                      </a:cubicBezTo>
                      <a:cubicBezTo>
                        <a:pt x="8" y="7"/>
                        <a:pt x="10" y="4"/>
                        <a:pt x="9" y="0"/>
                      </a:cubicBezTo>
                      <a:cubicBezTo>
                        <a:pt x="14" y="3"/>
                        <a:pt x="14" y="11"/>
                        <a:pt x="12" y="15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9" y="12"/>
                        <a:pt x="11" y="10"/>
                        <a:pt x="10" y="9"/>
                      </a:cubicBezTo>
                      <a:cubicBezTo>
                        <a:pt x="10" y="10"/>
                        <a:pt x="9" y="12"/>
                        <a:pt x="7" y="14"/>
                      </a:cubicBezTo>
                      <a:cubicBezTo>
                        <a:pt x="6" y="14"/>
                        <a:pt x="6" y="15"/>
                        <a:pt x="6" y="15"/>
                      </a:cubicBez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0" cap="flat">
                  <a:solidFill>
                    <a:srgbClr val="E5242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3" name="Freeform 79"/>
                <p:cNvSpPr>
                  <a:spLocks/>
                </p:cNvSpPr>
                <p:nvPr/>
              </p:nvSpPr>
              <p:spPr bwMode="auto">
                <a:xfrm>
                  <a:off x="3171825" y="5926138"/>
                  <a:ext cx="265113" cy="103188"/>
                </a:xfrm>
                <a:custGeom>
                  <a:avLst/>
                  <a:gdLst>
                    <a:gd name="T0" fmla="*/ 27 w 84"/>
                    <a:gd name="T1" fmla="*/ 0 h 32"/>
                    <a:gd name="T2" fmla="*/ 57 w 84"/>
                    <a:gd name="T3" fmla="*/ 0 h 32"/>
                    <a:gd name="T4" fmla="*/ 57 w 84"/>
                    <a:gd name="T5" fmla="*/ 4 h 32"/>
                    <a:gd name="T6" fmla="*/ 59 w 84"/>
                    <a:gd name="T7" fmla="*/ 7 h 32"/>
                    <a:gd name="T8" fmla="*/ 49 w 84"/>
                    <a:gd name="T9" fmla="*/ 22 h 32"/>
                    <a:gd name="T10" fmla="*/ 49 w 84"/>
                    <a:gd name="T11" fmla="*/ 23 h 32"/>
                    <a:gd name="T12" fmla="*/ 48 w 84"/>
                    <a:gd name="T13" fmla="*/ 24 h 32"/>
                    <a:gd name="T14" fmla="*/ 47 w 84"/>
                    <a:gd name="T15" fmla="*/ 25 h 32"/>
                    <a:gd name="T16" fmla="*/ 47 w 84"/>
                    <a:gd name="T17" fmla="*/ 27 h 32"/>
                    <a:gd name="T18" fmla="*/ 64 w 84"/>
                    <a:gd name="T19" fmla="*/ 24 h 32"/>
                    <a:gd name="T20" fmla="*/ 76 w 84"/>
                    <a:gd name="T21" fmla="*/ 26 h 32"/>
                    <a:gd name="T22" fmla="*/ 84 w 84"/>
                    <a:gd name="T23" fmla="*/ 27 h 32"/>
                    <a:gd name="T24" fmla="*/ 76 w 84"/>
                    <a:gd name="T25" fmla="*/ 26 h 32"/>
                    <a:gd name="T26" fmla="*/ 58 w 84"/>
                    <a:gd name="T27" fmla="*/ 26 h 32"/>
                    <a:gd name="T28" fmla="*/ 44 w 84"/>
                    <a:gd name="T29" fmla="*/ 32 h 32"/>
                    <a:gd name="T30" fmla="*/ 44 w 84"/>
                    <a:gd name="T31" fmla="*/ 24 h 32"/>
                    <a:gd name="T32" fmla="*/ 40 w 84"/>
                    <a:gd name="T33" fmla="*/ 24 h 32"/>
                    <a:gd name="T34" fmla="*/ 40 w 84"/>
                    <a:gd name="T35" fmla="*/ 32 h 32"/>
                    <a:gd name="T36" fmla="*/ 30 w 84"/>
                    <a:gd name="T37" fmla="*/ 27 h 32"/>
                    <a:gd name="T38" fmla="*/ 21 w 84"/>
                    <a:gd name="T39" fmla="*/ 26 h 32"/>
                    <a:gd name="T40" fmla="*/ 13 w 84"/>
                    <a:gd name="T41" fmla="*/ 26 h 32"/>
                    <a:gd name="T42" fmla="*/ 0 w 84"/>
                    <a:gd name="T43" fmla="*/ 27 h 32"/>
                    <a:gd name="T44" fmla="*/ 12 w 84"/>
                    <a:gd name="T45" fmla="*/ 25 h 32"/>
                    <a:gd name="T46" fmla="*/ 26 w 84"/>
                    <a:gd name="T47" fmla="*/ 24 h 32"/>
                    <a:gd name="T48" fmla="*/ 38 w 84"/>
                    <a:gd name="T49" fmla="*/ 27 h 32"/>
                    <a:gd name="T50" fmla="*/ 38 w 84"/>
                    <a:gd name="T51" fmla="*/ 25 h 32"/>
                    <a:gd name="T52" fmla="*/ 37 w 84"/>
                    <a:gd name="T53" fmla="*/ 24 h 32"/>
                    <a:gd name="T54" fmla="*/ 35 w 84"/>
                    <a:gd name="T55" fmla="*/ 23 h 32"/>
                    <a:gd name="T56" fmla="*/ 35 w 84"/>
                    <a:gd name="T57" fmla="*/ 22 h 32"/>
                    <a:gd name="T58" fmla="*/ 25 w 84"/>
                    <a:gd name="T59" fmla="*/ 7 h 32"/>
                    <a:gd name="T60" fmla="*/ 27 w 84"/>
                    <a:gd name="T61" fmla="*/ 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84" h="32">
                      <a:moveTo>
                        <a:pt x="27" y="0"/>
                      </a:moveTo>
                      <a:cubicBezTo>
                        <a:pt x="57" y="0"/>
                        <a:pt x="57" y="0"/>
                        <a:pt x="57" y="0"/>
                      </a:cubicBezTo>
                      <a:cubicBezTo>
                        <a:pt x="57" y="4"/>
                        <a:pt x="57" y="4"/>
                        <a:pt x="57" y="4"/>
                      </a:cubicBezTo>
                      <a:cubicBezTo>
                        <a:pt x="59" y="7"/>
                        <a:pt x="59" y="7"/>
                        <a:pt x="59" y="7"/>
                      </a:cubicBezTo>
                      <a:cubicBezTo>
                        <a:pt x="59" y="14"/>
                        <a:pt x="56" y="19"/>
                        <a:pt x="49" y="22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48" y="23"/>
                        <a:pt x="48" y="23"/>
                        <a:pt x="48" y="24"/>
                      </a:cubicBezTo>
                      <a:cubicBezTo>
                        <a:pt x="47" y="24"/>
                        <a:pt x="47" y="25"/>
                        <a:pt x="47" y="25"/>
                      </a:cubicBezTo>
                      <a:cubicBezTo>
                        <a:pt x="47" y="27"/>
                        <a:pt x="47" y="27"/>
                        <a:pt x="47" y="27"/>
                      </a:cubicBezTo>
                      <a:cubicBezTo>
                        <a:pt x="52" y="24"/>
                        <a:pt x="58" y="23"/>
                        <a:pt x="64" y="24"/>
                      </a:cubicBezTo>
                      <a:cubicBezTo>
                        <a:pt x="68" y="24"/>
                        <a:pt x="72" y="25"/>
                        <a:pt x="76" y="26"/>
                      </a:cubicBezTo>
                      <a:cubicBezTo>
                        <a:pt x="84" y="27"/>
                        <a:pt x="84" y="27"/>
                        <a:pt x="84" y="27"/>
                      </a:cubicBezTo>
                      <a:cubicBezTo>
                        <a:pt x="82" y="27"/>
                        <a:pt x="79" y="27"/>
                        <a:pt x="76" y="26"/>
                      </a:cubicBezTo>
                      <a:cubicBezTo>
                        <a:pt x="67" y="25"/>
                        <a:pt x="60" y="25"/>
                        <a:pt x="58" y="26"/>
                      </a:cubicBezTo>
                      <a:cubicBezTo>
                        <a:pt x="53" y="27"/>
                        <a:pt x="48" y="29"/>
                        <a:pt x="44" y="32"/>
                      </a:cubicBezTo>
                      <a:cubicBezTo>
                        <a:pt x="44" y="24"/>
                        <a:pt x="44" y="24"/>
                        <a:pt x="44" y="24"/>
                      </a:cubicBezTo>
                      <a:cubicBezTo>
                        <a:pt x="40" y="24"/>
                        <a:pt x="40" y="24"/>
                        <a:pt x="40" y="24"/>
                      </a:cubicBezTo>
                      <a:cubicBezTo>
                        <a:pt x="40" y="32"/>
                        <a:pt x="40" y="32"/>
                        <a:pt x="40" y="32"/>
                      </a:cubicBezTo>
                      <a:cubicBezTo>
                        <a:pt x="37" y="29"/>
                        <a:pt x="33" y="28"/>
                        <a:pt x="30" y="27"/>
                      </a:cubicBezTo>
                      <a:cubicBezTo>
                        <a:pt x="27" y="26"/>
                        <a:pt x="24" y="25"/>
                        <a:pt x="21" y="26"/>
                      </a:cubicBezTo>
                      <a:cubicBezTo>
                        <a:pt x="18" y="26"/>
                        <a:pt x="16" y="26"/>
                        <a:pt x="13" y="26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3" y="27"/>
                        <a:pt x="7" y="26"/>
                        <a:pt x="12" y="25"/>
                      </a:cubicBezTo>
                      <a:cubicBezTo>
                        <a:pt x="16" y="24"/>
                        <a:pt x="21" y="24"/>
                        <a:pt x="26" y="24"/>
                      </a:cubicBezTo>
                      <a:cubicBezTo>
                        <a:pt x="29" y="24"/>
                        <a:pt x="33" y="25"/>
                        <a:pt x="38" y="27"/>
                      </a:cubicBezTo>
                      <a:cubicBezTo>
                        <a:pt x="38" y="25"/>
                        <a:pt x="38" y="25"/>
                        <a:pt x="38" y="25"/>
                      </a:cubicBezTo>
                      <a:cubicBezTo>
                        <a:pt x="37" y="25"/>
                        <a:pt x="37" y="25"/>
                        <a:pt x="37" y="24"/>
                      </a:cubicBezTo>
                      <a:cubicBezTo>
                        <a:pt x="36" y="23"/>
                        <a:pt x="36" y="23"/>
                        <a:pt x="35" y="23"/>
                      </a:cubicBezTo>
                      <a:cubicBezTo>
                        <a:pt x="35" y="22"/>
                        <a:pt x="35" y="22"/>
                        <a:pt x="35" y="22"/>
                      </a:cubicBezTo>
                      <a:cubicBezTo>
                        <a:pt x="29" y="19"/>
                        <a:pt x="25" y="14"/>
                        <a:pt x="25" y="7"/>
                      </a:cubicBezTo>
                      <a:cubicBezTo>
                        <a:pt x="27" y="4"/>
                        <a:pt x="27" y="4"/>
                        <a:pt x="27" y="4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4" name="Rectangle 80"/>
                <p:cNvSpPr>
                  <a:spLocks noChangeArrowheads="1"/>
                </p:cNvSpPr>
                <p:nvPr/>
              </p:nvSpPr>
              <p:spPr bwMode="auto">
                <a:xfrm>
                  <a:off x="3267075" y="5935663"/>
                  <a:ext cx="74613" cy="63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5" name="Rectangle 81"/>
                <p:cNvSpPr>
                  <a:spLocks noChangeArrowheads="1"/>
                </p:cNvSpPr>
                <p:nvPr/>
              </p:nvSpPr>
              <p:spPr bwMode="auto">
                <a:xfrm>
                  <a:off x="3267075" y="5935663"/>
                  <a:ext cx="74613" cy="6350"/>
                </a:xfrm>
                <a:prstGeom prst="rect">
                  <a:avLst/>
                </a:prstGeom>
                <a:noFill/>
                <a:ln w="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6" name="Freeform 82"/>
                <p:cNvSpPr>
                  <a:spLocks/>
                </p:cNvSpPr>
                <p:nvPr/>
              </p:nvSpPr>
              <p:spPr bwMode="auto">
                <a:xfrm>
                  <a:off x="3257550" y="5945188"/>
                  <a:ext cx="93663" cy="6350"/>
                </a:xfrm>
                <a:custGeom>
                  <a:avLst/>
                  <a:gdLst>
                    <a:gd name="T0" fmla="*/ 4 w 59"/>
                    <a:gd name="T1" fmla="*/ 0 h 4"/>
                    <a:gd name="T2" fmla="*/ 0 w 59"/>
                    <a:gd name="T3" fmla="*/ 4 h 4"/>
                    <a:gd name="T4" fmla="*/ 59 w 59"/>
                    <a:gd name="T5" fmla="*/ 4 h 4"/>
                    <a:gd name="T6" fmla="*/ 55 w 59"/>
                    <a:gd name="T7" fmla="*/ 0 h 4"/>
                    <a:gd name="T8" fmla="*/ 4 w 59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4">
                      <a:moveTo>
                        <a:pt x="4" y="0"/>
                      </a:moveTo>
                      <a:lnTo>
                        <a:pt x="0" y="4"/>
                      </a:lnTo>
                      <a:lnTo>
                        <a:pt x="59" y="4"/>
                      </a:lnTo>
                      <a:lnTo>
                        <a:pt x="55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7" name="Freeform 83"/>
                <p:cNvSpPr>
                  <a:spLocks/>
                </p:cNvSpPr>
                <p:nvPr/>
              </p:nvSpPr>
              <p:spPr bwMode="auto">
                <a:xfrm>
                  <a:off x="3257550" y="5945188"/>
                  <a:ext cx="93663" cy="6350"/>
                </a:xfrm>
                <a:custGeom>
                  <a:avLst/>
                  <a:gdLst>
                    <a:gd name="T0" fmla="*/ 4 w 59"/>
                    <a:gd name="T1" fmla="*/ 0 h 4"/>
                    <a:gd name="T2" fmla="*/ 0 w 59"/>
                    <a:gd name="T3" fmla="*/ 4 h 4"/>
                    <a:gd name="T4" fmla="*/ 59 w 59"/>
                    <a:gd name="T5" fmla="*/ 4 h 4"/>
                    <a:gd name="T6" fmla="*/ 55 w 59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9" h="4">
                      <a:moveTo>
                        <a:pt x="4" y="0"/>
                      </a:moveTo>
                      <a:lnTo>
                        <a:pt x="0" y="4"/>
                      </a:lnTo>
                      <a:lnTo>
                        <a:pt x="59" y="4"/>
                      </a:lnTo>
                      <a:lnTo>
                        <a:pt x="5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68" name="Freeform 84"/>
                <p:cNvSpPr>
                  <a:spLocks/>
                </p:cNvSpPr>
                <p:nvPr/>
              </p:nvSpPr>
              <p:spPr bwMode="auto">
                <a:xfrm>
                  <a:off x="3257550" y="5945188"/>
                  <a:ext cx="93663" cy="6350"/>
                </a:xfrm>
                <a:custGeom>
                  <a:avLst/>
                  <a:gdLst>
                    <a:gd name="T0" fmla="*/ 0 w 59"/>
                    <a:gd name="T1" fmla="*/ 4 h 4"/>
                    <a:gd name="T2" fmla="*/ 4 w 59"/>
                    <a:gd name="T3" fmla="*/ 0 h 4"/>
                    <a:gd name="T4" fmla="*/ 55 w 59"/>
                    <a:gd name="T5" fmla="*/ 0 h 4"/>
                    <a:gd name="T6" fmla="*/ 59 w 59"/>
                    <a:gd name="T7" fmla="*/ 4 h 4"/>
                    <a:gd name="T8" fmla="*/ 0 w 59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4">
                      <a:moveTo>
                        <a:pt x="0" y="4"/>
                      </a:moveTo>
                      <a:lnTo>
                        <a:pt x="4" y="0"/>
                      </a:lnTo>
                      <a:lnTo>
                        <a:pt x="55" y="0"/>
                      </a:lnTo>
                      <a:lnTo>
                        <a:pt x="59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noFill/>
                <a:ln w="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69" name="Freeform 85"/>
                <p:cNvSpPr>
                  <a:spLocks/>
                </p:cNvSpPr>
                <p:nvPr/>
              </p:nvSpPr>
              <p:spPr bwMode="auto">
                <a:xfrm>
                  <a:off x="3257550" y="5951538"/>
                  <a:ext cx="93663" cy="38100"/>
                </a:xfrm>
                <a:custGeom>
                  <a:avLst/>
                  <a:gdLst>
                    <a:gd name="T0" fmla="*/ 0 w 30"/>
                    <a:gd name="T1" fmla="*/ 0 h 12"/>
                    <a:gd name="T2" fmla="*/ 30 w 30"/>
                    <a:gd name="T3" fmla="*/ 0 h 12"/>
                    <a:gd name="T4" fmla="*/ 20 w 30"/>
                    <a:gd name="T5" fmla="*/ 12 h 12"/>
                    <a:gd name="T6" fmla="*/ 11 w 30"/>
                    <a:gd name="T7" fmla="*/ 12 h 12"/>
                    <a:gd name="T8" fmla="*/ 0 w 30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12">
                      <a:moveTo>
                        <a:pt x="0" y="0"/>
                      </a:move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30" y="5"/>
                        <a:pt x="26" y="10"/>
                        <a:pt x="20" y="12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5" y="10"/>
                        <a:pt x="1" y="6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0" name="Freeform 86"/>
                <p:cNvSpPr>
                  <a:spLocks/>
                </p:cNvSpPr>
                <p:nvPr/>
              </p:nvSpPr>
              <p:spPr bwMode="auto">
                <a:xfrm>
                  <a:off x="3290888" y="5992813"/>
                  <a:ext cx="28575" cy="6350"/>
                </a:xfrm>
                <a:custGeom>
                  <a:avLst/>
                  <a:gdLst>
                    <a:gd name="T0" fmla="*/ 0 w 18"/>
                    <a:gd name="T1" fmla="*/ 0 h 4"/>
                    <a:gd name="T2" fmla="*/ 18 w 18"/>
                    <a:gd name="T3" fmla="*/ 0 h 4"/>
                    <a:gd name="T4" fmla="*/ 18 w 18"/>
                    <a:gd name="T5" fmla="*/ 0 h 4"/>
                    <a:gd name="T6" fmla="*/ 16 w 18"/>
                    <a:gd name="T7" fmla="*/ 2 h 4"/>
                    <a:gd name="T8" fmla="*/ 14 w 18"/>
                    <a:gd name="T9" fmla="*/ 4 h 4"/>
                    <a:gd name="T10" fmla="*/ 2 w 18"/>
                    <a:gd name="T11" fmla="*/ 4 h 4"/>
                    <a:gd name="T12" fmla="*/ 0 w 18"/>
                    <a:gd name="T13" fmla="*/ 2 h 4"/>
                    <a:gd name="T14" fmla="*/ 0 w 18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4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6" y="2"/>
                      </a:lnTo>
                      <a:lnTo>
                        <a:pt x="14" y="4"/>
                      </a:lnTo>
                      <a:lnTo>
                        <a:pt x="2" y="4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1" name="Freeform 87"/>
                <p:cNvSpPr>
                  <a:spLocks/>
                </p:cNvSpPr>
                <p:nvPr/>
              </p:nvSpPr>
              <p:spPr bwMode="auto">
                <a:xfrm>
                  <a:off x="3290888" y="5992813"/>
                  <a:ext cx="28575" cy="6350"/>
                </a:xfrm>
                <a:custGeom>
                  <a:avLst/>
                  <a:gdLst>
                    <a:gd name="T0" fmla="*/ 0 w 18"/>
                    <a:gd name="T1" fmla="*/ 0 h 4"/>
                    <a:gd name="T2" fmla="*/ 18 w 18"/>
                    <a:gd name="T3" fmla="*/ 0 h 4"/>
                    <a:gd name="T4" fmla="*/ 18 w 18"/>
                    <a:gd name="T5" fmla="*/ 0 h 4"/>
                    <a:gd name="T6" fmla="*/ 16 w 18"/>
                    <a:gd name="T7" fmla="*/ 2 h 4"/>
                    <a:gd name="T8" fmla="*/ 14 w 18"/>
                    <a:gd name="T9" fmla="*/ 4 h 4"/>
                    <a:gd name="T10" fmla="*/ 2 w 18"/>
                    <a:gd name="T11" fmla="*/ 4 h 4"/>
                    <a:gd name="T12" fmla="*/ 0 w 18"/>
                    <a:gd name="T13" fmla="*/ 2 h 4"/>
                    <a:gd name="T14" fmla="*/ 0 w 18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4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6" y="2"/>
                      </a:lnTo>
                      <a:lnTo>
                        <a:pt x="14" y="4"/>
                      </a:lnTo>
                      <a:lnTo>
                        <a:pt x="2" y="4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2" name="Freeform 88"/>
                <p:cNvSpPr>
                  <a:spLocks/>
                </p:cNvSpPr>
                <p:nvPr/>
              </p:nvSpPr>
              <p:spPr bwMode="auto">
                <a:xfrm>
                  <a:off x="3101975" y="6011863"/>
                  <a:ext cx="201613" cy="239713"/>
                </a:xfrm>
                <a:custGeom>
                  <a:avLst/>
                  <a:gdLst>
                    <a:gd name="T0" fmla="*/ 16 w 64"/>
                    <a:gd name="T1" fmla="*/ 0 h 75"/>
                    <a:gd name="T2" fmla="*/ 13 w 64"/>
                    <a:gd name="T3" fmla="*/ 3 h 75"/>
                    <a:gd name="T4" fmla="*/ 10 w 64"/>
                    <a:gd name="T5" fmla="*/ 40 h 75"/>
                    <a:gd name="T6" fmla="*/ 61 w 64"/>
                    <a:gd name="T7" fmla="*/ 42 h 75"/>
                    <a:gd name="T8" fmla="*/ 61 w 64"/>
                    <a:gd name="T9" fmla="*/ 45 h 75"/>
                    <a:gd name="T10" fmla="*/ 8 w 64"/>
                    <a:gd name="T11" fmla="*/ 42 h 75"/>
                    <a:gd name="T12" fmla="*/ 11 w 64"/>
                    <a:gd name="T13" fmla="*/ 5 h 75"/>
                    <a:gd name="T14" fmla="*/ 8 w 64"/>
                    <a:gd name="T15" fmla="*/ 8 h 75"/>
                    <a:gd name="T16" fmla="*/ 5 w 64"/>
                    <a:gd name="T17" fmla="*/ 44 h 75"/>
                    <a:gd name="T18" fmla="*/ 61 w 64"/>
                    <a:gd name="T19" fmla="*/ 47 h 75"/>
                    <a:gd name="T20" fmla="*/ 61 w 64"/>
                    <a:gd name="T21" fmla="*/ 50 h 75"/>
                    <a:gd name="T22" fmla="*/ 3 w 64"/>
                    <a:gd name="T23" fmla="*/ 46 h 75"/>
                    <a:gd name="T24" fmla="*/ 6 w 64"/>
                    <a:gd name="T25" fmla="*/ 10 h 75"/>
                    <a:gd name="T26" fmla="*/ 3 w 64"/>
                    <a:gd name="T27" fmla="*/ 13 h 75"/>
                    <a:gd name="T28" fmla="*/ 0 w 64"/>
                    <a:gd name="T29" fmla="*/ 48 h 75"/>
                    <a:gd name="T30" fmla="*/ 61 w 64"/>
                    <a:gd name="T31" fmla="*/ 53 h 75"/>
                    <a:gd name="T32" fmla="*/ 64 w 64"/>
                    <a:gd name="T33" fmla="*/ 75 h 75"/>
                    <a:gd name="T34" fmla="*/ 64 w 64"/>
                    <a:gd name="T35" fmla="*/ 72 h 75"/>
                    <a:gd name="T36" fmla="*/ 63 w 64"/>
                    <a:gd name="T37" fmla="*/ 40 h 75"/>
                    <a:gd name="T38" fmla="*/ 13 w 64"/>
                    <a:gd name="T39" fmla="*/ 37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64" h="75">
                      <a:moveTo>
                        <a:pt x="16" y="0"/>
                      </a:move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0" y="40"/>
                        <a:pt x="10" y="40"/>
                        <a:pt x="10" y="40"/>
                      </a:cubicBezTo>
                      <a:cubicBezTo>
                        <a:pt x="25" y="42"/>
                        <a:pt x="47" y="31"/>
                        <a:pt x="61" y="42"/>
                      </a:cubicBezTo>
                      <a:cubicBezTo>
                        <a:pt x="61" y="45"/>
                        <a:pt x="61" y="45"/>
                        <a:pt x="61" y="45"/>
                      </a:cubicBezTo>
                      <a:cubicBezTo>
                        <a:pt x="47" y="33"/>
                        <a:pt x="28" y="45"/>
                        <a:pt x="8" y="42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31" y="47"/>
                        <a:pt x="47" y="35"/>
                        <a:pt x="61" y="47"/>
                      </a:cubicBezTo>
                      <a:cubicBezTo>
                        <a:pt x="61" y="50"/>
                        <a:pt x="61" y="50"/>
                        <a:pt x="61" y="50"/>
                      </a:cubicBezTo>
                      <a:cubicBezTo>
                        <a:pt x="45" y="36"/>
                        <a:pt x="33" y="51"/>
                        <a:pt x="3" y="46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38" y="53"/>
                        <a:pt x="45" y="38"/>
                        <a:pt x="61" y="53"/>
                      </a:cubicBezTo>
                      <a:cubicBezTo>
                        <a:pt x="62" y="59"/>
                        <a:pt x="60" y="75"/>
                        <a:pt x="64" y="75"/>
                      </a:cubicBezTo>
                      <a:cubicBezTo>
                        <a:pt x="64" y="72"/>
                        <a:pt x="64" y="72"/>
                        <a:pt x="64" y="72"/>
                      </a:cubicBezTo>
                      <a:cubicBezTo>
                        <a:pt x="63" y="72"/>
                        <a:pt x="63" y="51"/>
                        <a:pt x="63" y="40"/>
                      </a:cubicBezTo>
                      <a:cubicBezTo>
                        <a:pt x="42" y="29"/>
                        <a:pt x="30" y="39"/>
                        <a:pt x="13" y="37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3" name="Freeform 89"/>
                <p:cNvSpPr>
                  <a:spLocks/>
                </p:cNvSpPr>
                <p:nvPr/>
              </p:nvSpPr>
              <p:spPr bwMode="auto">
                <a:xfrm>
                  <a:off x="3303588" y="6011863"/>
                  <a:ext cx="203200" cy="239713"/>
                </a:xfrm>
                <a:custGeom>
                  <a:avLst/>
                  <a:gdLst>
                    <a:gd name="T0" fmla="*/ 49 w 64"/>
                    <a:gd name="T1" fmla="*/ 0 h 75"/>
                    <a:gd name="T2" fmla="*/ 51 w 64"/>
                    <a:gd name="T3" fmla="*/ 3 h 75"/>
                    <a:gd name="T4" fmla="*/ 54 w 64"/>
                    <a:gd name="T5" fmla="*/ 40 h 75"/>
                    <a:gd name="T6" fmla="*/ 4 w 64"/>
                    <a:gd name="T7" fmla="*/ 42 h 75"/>
                    <a:gd name="T8" fmla="*/ 4 w 64"/>
                    <a:gd name="T9" fmla="*/ 45 h 75"/>
                    <a:gd name="T10" fmla="*/ 57 w 64"/>
                    <a:gd name="T11" fmla="*/ 42 h 75"/>
                    <a:gd name="T12" fmla="*/ 54 w 64"/>
                    <a:gd name="T13" fmla="*/ 5 h 75"/>
                    <a:gd name="T14" fmla="*/ 56 w 64"/>
                    <a:gd name="T15" fmla="*/ 8 h 75"/>
                    <a:gd name="T16" fmla="*/ 59 w 64"/>
                    <a:gd name="T17" fmla="*/ 44 h 75"/>
                    <a:gd name="T18" fmla="*/ 4 w 64"/>
                    <a:gd name="T19" fmla="*/ 47 h 75"/>
                    <a:gd name="T20" fmla="*/ 4 w 64"/>
                    <a:gd name="T21" fmla="*/ 50 h 75"/>
                    <a:gd name="T22" fmla="*/ 62 w 64"/>
                    <a:gd name="T23" fmla="*/ 46 h 75"/>
                    <a:gd name="T24" fmla="*/ 59 w 64"/>
                    <a:gd name="T25" fmla="*/ 10 h 75"/>
                    <a:gd name="T26" fmla="*/ 61 w 64"/>
                    <a:gd name="T27" fmla="*/ 13 h 75"/>
                    <a:gd name="T28" fmla="*/ 64 w 64"/>
                    <a:gd name="T29" fmla="*/ 48 h 75"/>
                    <a:gd name="T30" fmla="*/ 4 w 64"/>
                    <a:gd name="T31" fmla="*/ 53 h 75"/>
                    <a:gd name="T32" fmla="*/ 0 w 64"/>
                    <a:gd name="T33" fmla="*/ 75 h 75"/>
                    <a:gd name="T34" fmla="*/ 0 w 64"/>
                    <a:gd name="T35" fmla="*/ 72 h 75"/>
                    <a:gd name="T36" fmla="*/ 1 w 64"/>
                    <a:gd name="T37" fmla="*/ 40 h 75"/>
                    <a:gd name="T38" fmla="*/ 51 w 64"/>
                    <a:gd name="T39" fmla="*/ 37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64" h="75">
                      <a:moveTo>
                        <a:pt x="49" y="0"/>
                      </a:moveTo>
                      <a:cubicBezTo>
                        <a:pt x="51" y="3"/>
                        <a:pt x="51" y="3"/>
                        <a:pt x="51" y="3"/>
                      </a:cubicBezTo>
                      <a:cubicBezTo>
                        <a:pt x="54" y="40"/>
                        <a:pt x="54" y="40"/>
                        <a:pt x="54" y="40"/>
                      </a:cubicBezTo>
                      <a:cubicBezTo>
                        <a:pt x="39" y="42"/>
                        <a:pt x="17" y="31"/>
                        <a:pt x="4" y="42"/>
                      </a:cubicBezTo>
                      <a:cubicBezTo>
                        <a:pt x="4" y="45"/>
                        <a:pt x="4" y="45"/>
                        <a:pt x="4" y="45"/>
                      </a:cubicBezTo>
                      <a:cubicBezTo>
                        <a:pt x="18" y="33"/>
                        <a:pt x="37" y="45"/>
                        <a:pt x="57" y="42"/>
                      </a:cubicBezTo>
                      <a:cubicBezTo>
                        <a:pt x="54" y="5"/>
                        <a:pt x="54" y="5"/>
                        <a:pt x="54" y="5"/>
                      </a:cubicBezTo>
                      <a:cubicBezTo>
                        <a:pt x="56" y="8"/>
                        <a:pt x="56" y="8"/>
                        <a:pt x="56" y="8"/>
                      </a:cubicBezTo>
                      <a:cubicBezTo>
                        <a:pt x="59" y="44"/>
                        <a:pt x="59" y="44"/>
                        <a:pt x="59" y="44"/>
                      </a:cubicBezTo>
                      <a:cubicBezTo>
                        <a:pt x="33" y="47"/>
                        <a:pt x="18" y="35"/>
                        <a:pt x="4" y="47"/>
                      </a:cubicBezTo>
                      <a:cubicBezTo>
                        <a:pt x="4" y="50"/>
                        <a:pt x="4" y="50"/>
                        <a:pt x="4" y="50"/>
                      </a:cubicBezTo>
                      <a:cubicBezTo>
                        <a:pt x="19" y="36"/>
                        <a:pt x="31" y="51"/>
                        <a:pt x="62" y="46"/>
                      </a:cubicBezTo>
                      <a:cubicBezTo>
                        <a:pt x="59" y="10"/>
                        <a:pt x="59" y="10"/>
                        <a:pt x="59" y="10"/>
                      </a:cubicBezTo>
                      <a:cubicBezTo>
                        <a:pt x="61" y="13"/>
                        <a:pt x="61" y="13"/>
                        <a:pt x="61" y="13"/>
                      </a:cubicBezTo>
                      <a:cubicBezTo>
                        <a:pt x="64" y="48"/>
                        <a:pt x="64" y="48"/>
                        <a:pt x="64" y="48"/>
                      </a:cubicBezTo>
                      <a:cubicBezTo>
                        <a:pt x="27" y="53"/>
                        <a:pt x="20" y="38"/>
                        <a:pt x="4" y="53"/>
                      </a:cubicBezTo>
                      <a:cubicBezTo>
                        <a:pt x="2" y="59"/>
                        <a:pt x="5" y="75"/>
                        <a:pt x="0" y="75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1" y="72"/>
                        <a:pt x="1" y="51"/>
                        <a:pt x="1" y="40"/>
                      </a:cubicBezTo>
                      <a:cubicBezTo>
                        <a:pt x="23" y="29"/>
                        <a:pt x="34" y="39"/>
                        <a:pt x="51" y="37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4" name="Line 90"/>
                <p:cNvSpPr>
                  <a:spLocks noChangeShapeType="1"/>
                </p:cNvSpPr>
                <p:nvPr/>
              </p:nvSpPr>
              <p:spPr bwMode="auto">
                <a:xfrm>
                  <a:off x="3297238" y="6018213"/>
                  <a:ext cx="0" cy="128588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5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3309938" y="6015038"/>
                  <a:ext cx="3175" cy="128588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grpSp>
            <p:nvGrpSpPr>
              <p:cNvPr id="14389" name="Grup 14388"/>
              <p:cNvGrpSpPr/>
              <p:nvPr/>
            </p:nvGrpSpPr>
            <p:grpSpPr>
              <a:xfrm>
                <a:off x="11023985" y="5726113"/>
                <a:ext cx="363538" cy="579438"/>
                <a:chOff x="3824288" y="5726113"/>
                <a:chExt cx="363538" cy="579438"/>
              </a:xfrm>
            </p:grpSpPr>
            <p:sp>
              <p:nvSpPr>
                <p:cNvPr id="14376" name="Rectangle 92"/>
                <p:cNvSpPr>
                  <a:spLocks noChangeArrowheads="1"/>
                </p:cNvSpPr>
                <p:nvPr/>
              </p:nvSpPr>
              <p:spPr bwMode="auto">
                <a:xfrm>
                  <a:off x="3827463" y="5729288"/>
                  <a:ext cx="360363" cy="57308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7" name="Freeform 93"/>
                <p:cNvSpPr>
                  <a:spLocks noEditPoints="1"/>
                </p:cNvSpPr>
                <p:nvPr/>
              </p:nvSpPr>
              <p:spPr bwMode="auto">
                <a:xfrm>
                  <a:off x="4060825" y="6175375"/>
                  <a:ext cx="57150" cy="63500"/>
                </a:xfrm>
                <a:custGeom>
                  <a:avLst/>
                  <a:gdLst>
                    <a:gd name="T0" fmla="*/ 7 w 18"/>
                    <a:gd name="T1" fmla="*/ 13 h 20"/>
                    <a:gd name="T2" fmla="*/ 8 w 18"/>
                    <a:gd name="T3" fmla="*/ 9 h 20"/>
                    <a:gd name="T4" fmla="*/ 9 w 18"/>
                    <a:gd name="T5" fmla="*/ 7 h 20"/>
                    <a:gd name="T6" fmla="*/ 10 w 18"/>
                    <a:gd name="T7" fmla="*/ 9 h 20"/>
                    <a:gd name="T8" fmla="*/ 11 w 18"/>
                    <a:gd name="T9" fmla="*/ 13 h 20"/>
                    <a:gd name="T10" fmla="*/ 17 w 18"/>
                    <a:gd name="T11" fmla="*/ 16 h 20"/>
                    <a:gd name="T12" fmla="*/ 14 w 18"/>
                    <a:gd name="T13" fmla="*/ 9 h 20"/>
                    <a:gd name="T14" fmla="*/ 11 w 18"/>
                    <a:gd name="T15" fmla="*/ 0 h 20"/>
                    <a:gd name="T16" fmla="*/ 8 w 18"/>
                    <a:gd name="T17" fmla="*/ 0 h 20"/>
                    <a:gd name="T18" fmla="*/ 7 w 18"/>
                    <a:gd name="T19" fmla="*/ 0 h 20"/>
                    <a:gd name="T20" fmla="*/ 4 w 18"/>
                    <a:gd name="T21" fmla="*/ 9 h 20"/>
                    <a:gd name="T22" fmla="*/ 0 w 18"/>
                    <a:gd name="T23" fmla="*/ 18 h 20"/>
                    <a:gd name="T24" fmla="*/ 0 w 18"/>
                    <a:gd name="T25" fmla="*/ 19 h 20"/>
                    <a:gd name="T26" fmla="*/ 0 w 18"/>
                    <a:gd name="T27" fmla="*/ 19 h 20"/>
                    <a:gd name="T28" fmla="*/ 5 w 18"/>
                    <a:gd name="T29" fmla="*/ 19 h 20"/>
                    <a:gd name="T30" fmla="*/ 6 w 18"/>
                    <a:gd name="T31" fmla="*/ 17 h 20"/>
                    <a:gd name="T32" fmla="*/ 12 w 18"/>
                    <a:gd name="T33" fmla="*/ 17 h 20"/>
                    <a:gd name="T34" fmla="*/ 13 w 18"/>
                    <a:gd name="T35" fmla="*/ 19 h 20"/>
                    <a:gd name="T36" fmla="*/ 13 w 18"/>
                    <a:gd name="T37" fmla="*/ 20 h 20"/>
                    <a:gd name="T38" fmla="*/ 18 w 18"/>
                    <a:gd name="T39" fmla="*/ 20 h 20"/>
                    <a:gd name="T40" fmla="*/ 18 w 18"/>
                    <a:gd name="T41" fmla="*/ 19 h 20"/>
                    <a:gd name="T42" fmla="*/ 17 w 18"/>
                    <a:gd name="T43" fmla="*/ 16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20">
                      <a:moveTo>
                        <a:pt x="7" y="13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9"/>
                        <a:pt x="10" y="9"/>
                        <a:pt x="10" y="9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moveTo>
                        <a:pt x="17" y="16"/>
                      </a:move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12" y="17"/>
                        <a:pt x="12" y="17"/>
                        <a:pt x="12" y="17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18" y="19"/>
                        <a:pt x="18" y="19"/>
                        <a:pt x="18" y="19"/>
                      </a:cubicBezTo>
                      <a:lnTo>
                        <a:pt x="17" y="16"/>
                      </a:lnTo>
                      <a:close/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8" name="Freeform 94"/>
                <p:cNvSpPr>
                  <a:spLocks/>
                </p:cNvSpPr>
                <p:nvPr/>
              </p:nvSpPr>
              <p:spPr bwMode="auto">
                <a:xfrm>
                  <a:off x="4029075" y="6175375"/>
                  <a:ext cx="31750" cy="60325"/>
                </a:xfrm>
                <a:custGeom>
                  <a:avLst/>
                  <a:gdLst>
                    <a:gd name="T0" fmla="*/ 10 w 20"/>
                    <a:gd name="T1" fmla="*/ 30 h 38"/>
                    <a:gd name="T2" fmla="*/ 10 w 20"/>
                    <a:gd name="T3" fmla="*/ 0 h 38"/>
                    <a:gd name="T4" fmla="*/ 0 w 20"/>
                    <a:gd name="T5" fmla="*/ 0 h 38"/>
                    <a:gd name="T6" fmla="*/ 0 w 20"/>
                    <a:gd name="T7" fmla="*/ 38 h 38"/>
                    <a:gd name="T8" fmla="*/ 0 w 20"/>
                    <a:gd name="T9" fmla="*/ 38 h 38"/>
                    <a:gd name="T10" fmla="*/ 18 w 20"/>
                    <a:gd name="T11" fmla="*/ 38 h 38"/>
                    <a:gd name="T12" fmla="*/ 18 w 20"/>
                    <a:gd name="T13" fmla="*/ 38 h 38"/>
                    <a:gd name="T14" fmla="*/ 20 w 20"/>
                    <a:gd name="T15" fmla="*/ 32 h 38"/>
                    <a:gd name="T16" fmla="*/ 20 w 20"/>
                    <a:gd name="T17" fmla="*/ 30 h 38"/>
                    <a:gd name="T18" fmla="*/ 10 w 20"/>
                    <a:gd name="T19" fmla="*/ 3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" h="38">
                      <a:moveTo>
                        <a:pt x="10" y="3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8" y="38"/>
                      </a:lnTo>
                      <a:lnTo>
                        <a:pt x="18" y="38"/>
                      </a:lnTo>
                      <a:lnTo>
                        <a:pt x="20" y="32"/>
                      </a:lnTo>
                      <a:lnTo>
                        <a:pt x="20" y="30"/>
                      </a:lnTo>
                      <a:lnTo>
                        <a:pt x="10" y="30"/>
                      </a:lnTo>
                      <a:close/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9" name="Freeform 95"/>
                <p:cNvSpPr>
                  <a:spLocks/>
                </p:cNvSpPr>
                <p:nvPr/>
              </p:nvSpPr>
              <p:spPr bwMode="auto">
                <a:xfrm>
                  <a:off x="4029075" y="6175375"/>
                  <a:ext cx="31750" cy="60325"/>
                </a:xfrm>
                <a:custGeom>
                  <a:avLst/>
                  <a:gdLst>
                    <a:gd name="T0" fmla="*/ 10 w 20"/>
                    <a:gd name="T1" fmla="*/ 30 h 38"/>
                    <a:gd name="T2" fmla="*/ 10 w 20"/>
                    <a:gd name="T3" fmla="*/ 0 h 38"/>
                    <a:gd name="T4" fmla="*/ 0 w 20"/>
                    <a:gd name="T5" fmla="*/ 0 h 38"/>
                    <a:gd name="T6" fmla="*/ 0 w 20"/>
                    <a:gd name="T7" fmla="*/ 38 h 38"/>
                    <a:gd name="T8" fmla="*/ 0 w 20"/>
                    <a:gd name="T9" fmla="*/ 38 h 38"/>
                    <a:gd name="T10" fmla="*/ 18 w 20"/>
                    <a:gd name="T11" fmla="*/ 38 h 38"/>
                    <a:gd name="T12" fmla="*/ 18 w 20"/>
                    <a:gd name="T13" fmla="*/ 38 h 38"/>
                    <a:gd name="T14" fmla="*/ 20 w 20"/>
                    <a:gd name="T15" fmla="*/ 32 h 38"/>
                    <a:gd name="T16" fmla="*/ 20 w 20"/>
                    <a:gd name="T17" fmla="*/ 3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38">
                      <a:moveTo>
                        <a:pt x="10" y="3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8" y="38"/>
                      </a:lnTo>
                      <a:lnTo>
                        <a:pt x="18" y="38"/>
                      </a:lnTo>
                      <a:lnTo>
                        <a:pt x="20" y="32"/>
                      </a:lnTo>
                      <a:lnTo>
                        <a:pt x="20" y="3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0" name="Freeform 96"/>
                <p:cNvSpPr>
                  <a:spLocks/>
                </p:cNvSpPr>
                <p:nvPr/>
              </p:nvSpPr>
              <p:spPr bwMode="auto">
                <a:xfrm>
                  <a:off x="3959225" y="6175375"/>
                  <a:ext cx="47625" cy="63500"/>
                </a:xfrm>
                <a:custGeom>
                  <a:avLst/>
                  <a:gdLst>
                    <a:gd name="T0" fmla="*/ 13 w 15"/>
                    <a:gd name="T1" fmla="*/ 9 h 20"/>
                    <a:gd name="T2" fmla="*/ 13 w 15"/>
                    <a:gd name="T3" fmla="*/ 9 h 20"/>
                    <a:gd name="T4" fmla="*/ 9 w 15"/>
                    <a:gd name="T5" fmla="*/ 8 h 20"/>
                    <a:gd name="T6" fmla="*/ 7 w 15"/>
                    <a:gd name="T7" fmla="*/ 7 h 20"/>
                    <a:gd name="T8" fmla="*/ 5 w 15"/>
                    <a:gd name="T9" fmla="*/ 6 h 20"/>
                    <a:gd name="T10" fmla="*/ 6 w 15"/>
                    <a:gd name="T11" fmla="*/ 4 h 20"/>
                    <a:gd name="T12" fmla="*/ 7 w 15"/>
                    <a:gd name="T13" fmla="*/ 4 h 20"/>
                    <a:gd name="T14" fmla="*/ 11 w 15"/>
                    <a:gd name="T15" fmla="*/ 5 h 20"/>
                    <a:gd name="T16" fmla="*/ 11 w 15"/>
                    <a:gd name="T17" fmla="*/ 5 h 20"/>
                    <a:gd name="T18" fmla="*/ 12 w 15"/>
                    <a:gd name="T19" fmla="*/ 4 h 20"/>
                    <a:gd name="T20" fmla="*/ 14 w 15"/>
                    <a:gd name="T21" fmla="*/ 2 h 20"/>
                    <a:gd name="T22" fmla="*/ 8 w 15"/>
                    <a:gd name="T23" fmla="*/ 0 h 20"/>
                    <a:gd name="T24" fmla="*/ 3 w 15"/>
                    <a:gd name="T25" fmla="*/ 1 h 20"/>
                    <a:gd name="T26" fmla="*/ 0 w 15"/>
                    <a:gd name="T27" fmla="*/ 6 h 20"/>
                    <a:gd name="T28" fmla="*/ 1 w 15"/>
                    <a:gd name="T29" fmla="*/ 9 h 20"/>
                    <a:gd name="T30" fmla="*/ 7 w 15"/>
                    <a:gd name="T31" fmla="*/ 9 h 20"/>
                    <a:gd name="T32" fmla="*/ 1 w 15"/>
                    <a:gd name="T33" fmla="*/ 9 h 20"/>
                    <a:gd name="T34" fmla="*/ 6 w 15"/>
                    <a:gd name="T35" fmla="*/ 12 h 20"/>
                    <a:gd name="T36" fmla="*/ 8 w 15"/>
                    <a:gd name="T37" fmla="*/ 12 h 20"/>
                    <a:gd name="T38" fmla="*/ 10 w 15"/>
                    <a:gd name="T39" fmla="*/ 14 h 20"/>
                    <a:gd name="T40" fmla="*/ 7 w 15"/>
                    <a:gd name="T41" fmla="*/ 15 h 20"/>
                    <a:gd name="T42" fmla="*/ 3 w 15"/>
                    <a:gd name="T43" fmla="*/ 14 h 20"/>
                    <a:gd name="T44" fmla="*/ 1 w 15"/>
                    <a:gd name="T45" fmla="*/ 16 h 20"/>
                    <a:gd name="T46" fmla="*/ 0 w 15"/>
                    <a:gd name="T47" fmla="*/ 16 h 20"/>
                    <a:gd name="T48" fmla="*/ 0 w 15"/>
                    <a:gd name="T49" fmla="*/ 17 h 20"/>
                    <a:gd name="T50" fmla="*/ 0 w 15"/>
                    <a:gd name="T51" fmla="*/ 18 h 20"/>
                    <a:gd name="T52" fmla="*/ 2 w 15"/>
                    <a:gd name="T53" fmla="*/ 19 h 20"/>
                    <a:gd name="T54" fmla="*/ 7 w 15"/>
                    <a:gd name="T55" fmla="*/ 20 h 20"/>
                    <a:gd name="T56" fmla="*/ 11 w 15"/>
                    <a:gd name="T57" fmla="*/ 19 h 20"/>
                    <a:gd name="T58" fmla="*/ 12 w 15"/>
                    <a:gd name="T59" fmla="*/ 18 h 20"/>
                    <a:gd name="T60" fmla="*/ 14 w 15"/>
                    <a:gd name="T61" fmla="*/ 16 h 20"/>
                    <a:gd name="T62" fmla="*/ 15 w 15"/>
                    <a:gd name="T63" fmla="*/ 14 h 20"/>
                    <a:gd name="T64" fmla="*/ 13 w 15"/>
                    <a:gd name="T6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5" h="20">
                      <a:moveTo>
                        <a:pt x="13" y="9"/>
                      </a:move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2" y="8"/>
                        <a:pt x="11" y="8"/>
                        <a:pt x="9" y="8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6" y="7"/>
                        <a:pt x="5" y="7"/>
                        <a:pt x="5" y="6"/>
                      </a:cubicBezTo>
                      <a:cubicBezTo>
                        <a:pt x="5" y="5"/>
                        <a:pt x="5" y="5"/>
                        <a:pt x="6" y="4"/>
                      </a:cubicBezTo>
                      <a:cubicBezTo>
                        <a:pt x="6" y="4"/>
                        <a:pt x="7" y="4"/>
                        <a:pt x="7" y="4"/>
                      </a:cubicBezTo>
                      <a:cubicBezTo>
                        <a:pt x="9" y="4"/>
                        <a:pt x="10" y="4"/>
                        <a:pt x="11" y="5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3" y="0"/>
                        <a:pt x="10" y="0"/>
                        <a:pt x="8" y="0"/>
                      </a:cubicBezTo>
                      <a:cubicBezTo>
                        <a:pt x="6" y="0"/>
                        <a:pt x="4" y="0"/>
                        <a:pt x="3" y="1"/>
                      </a:cubicBezTo>
                      <a:cubicBezTo>
                        <a:pt x="1" y="2"/>
                        <a:pt x="0" y="4"/>
                        <a:pt x="0" y="6"/>
                      </a:cubicBezTo>
                      <a:cubicBezTo>
                        <a:pt x="0" y="7"/>
                        <a:pt x="1" y="8"/>
                        <a:pt x="1" y="9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2" y="10"/>
                        <a:pt x="3" y="11"/>
                        <a:pt x="6" y="12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9" y="12"/>
                        <a:pt x="10" y="13"/>
                        <a:pt x="10" y="14"/>
                      </a:cubicBezTo>
                      <a:cubicBezTo>
                        <a:pt x="10" y="15"/>
                        <a:pt x="9" y="15"/>
                        <a:pt x="7" y="15"/>
                      </a:cubicBezTo>
                      <a:cubicBezTo>
                        <a:pt x="5" y="15"/>
                        <a:pt x="3" y="15"/>
                        <a:pt x="3" y="14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1" y="18"/>
                        <a:pt x="2" y="19"/>
                        <a:pt x="2" y="19"/>
                      </a:cubicBezTo>
                      <a:cubicBezTo>
                        <a:pt x="4" y="20"/>
                        <a:pt x="5" y="20"/>
                        <a:pt x="7" y="20"/>
                      </a:cubicBezTo>
                      <a:cubicBezTo>
                        <a:pt x="8" y="20"/>
                        <a:pt x="10" y="20"/>
                        <a:pt x="11" y="19"/>
                      </a:cubicBezTo>
                      <a:cubicBezTo>
                        <a:pt x="11" y="19"/>
                        <a:pt x="12" y="19"/>
                        <a:pt x="12" y="18"/>
                      </a:cubicBezTo>
                      <a:cubicBezTo>
                        <a:pt x="13" y="18"/>
                        <a:pt x="14" y="17"/>
                        <a:pt x="14" y="16"/>
                      </a:cubicBezTo>
                      <a:cubicBezTo>
                        <a:pt x="14" y="15"/>
                        <a:pt x="15" y="14"/>
                        <a:pt x="15" y="14"/>
                      </a:cubicBezTo>
                      <a:cubicBezTo>
                        <a:pt x="15" y="12"/>
                        <a:pt x="14" y="10"/>
                        <a:pt x="13" y="9"/>
                      </a:cubicBezTo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1" name="Freeform 97"/>
                <p:cNvSpPr>
                  <a:spLocks/>
                </p:cNvSpPr>
                <p:nvPr/>
              </p:nvSpPr>
              <p:spPr bwMode="auto">
                <a:xfrm>
                  <a:off x="3914775" y="6175375"/>
                  <a:ext cx="41275" cy="63500"/>
                </a:xfrm>
                <a:custGeom>
                  <a:avLst/>
                  <a:gdLst>
                    <a:gd name="T0" fmla="*/ 0 w 13"/>
                    <a:gd name="T1" fmla="*/ 9 h 20"/>
                    <a:gd name="T2" fmla="*/ 0 w 13"/>
                    <a:gd name="T3" fmla="*/ 19 h 20"/>
                    <a:gd name="T4" fmla="*/ 0 w 13"/>
                    <a:gd name="T5" fmla="*/ 19 h 20"/>
                    <a:gd name="T6" fmla="*/ 6 w 13"/>
                    <a:gd name="T7" fmla="*/ 19 h 20"/>
                    <a:gd name="T8" fmla="*/ 0 w 13"/>
                    <a:gd name="T9" fmla="*/ 19 h 20"/>
                    <a:gd name="T10" fmla="*/ 1 w 13"/>
                    <a:gd name="T11" fmla="*/ 20 h 20"/>
                    <a:gd name="T12" fmla="*/ 12 w 13"/>
                    <a:gd name="T13" fmla="*/ 20 h 20"/>
                    <a:gd name="T14" fmla="*/ 13 w 13"/>
                    <a:gd name="T15" fmla="*/ 19 h 20"/>
                    <a:gd name="T16" fmla="*/ 13 w 13"/>
                    <a:gd name="T17" fmla="*/ 19 h 20"/>
                    <a:gd name="T18" fmla="*/ 13 w 13"/>
                    <a:gd name="T19" fmla="*/ 15 h 20"/>
                    <a:gd name="T20" fmla="*/ 5 w 13"/>
                    <a:gd name="T21" fmla="*/ 15 h 20"/>
                    <a:gd name="T22" fmla="*/ 5 w 13"/>
                    <a:gd name="T23" fmla="*/ 12 h 20"/>
                    <a:gd name="T24" fmla="*/ 11 w 13"/>
                    <a:gd name="T25" fmla="*/ 12 h 20"/>
                    <a:gd name="T26" fmla="*/ 12 w 13"/>
                    <a:gd name="T27" fmla="*/ 11 h 20"/>
                    <a:gd name="T28" fmla="*/ 12 w 13"/>
                    <a:gd name="T29" fmla="*/ 7 h 20"/>
                    <a:gd name="T30" fmla="*/ 5 w 13"/>
                    <a:gd name="T31" fmla="*/ 7 h 20"/>
                    <a:gd name="T32" fmla="*/ 5 w 13"/>
                    <a:gd name="T33" fmla="*/ 4 h 20"/>
                    <a:gd name="T34" fmla="*/ 12 w 13"/>
                    <a:gd name="T35" fmla="*/ 4 h 20"/>
                    <a:gd name="T36" fmla="*/ 13 w 13"/>
                    <a:gd name="T37" fmla="*/ 3 h 20"/>
                    <a:gd name="T38" fmla="*/ 13 w 13"/>
                    <a:gd name="T39" fmla="*/ 0 h 20"/>
                    <a:gd name="T40" fmla="*/ 0 w 13"/>
                    <a:gd name="T4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" h="20">
                      <a:moveTo>
                        <a:pt x="0" y="9"/>
                      </a:move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11" y="12"/>
                        <a:pt x="12" y="11"/>
                        <a:pt x="12" y="11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3" y="4"/>
                        <a:pt x="13" y="4"/>
                        <a:pt x="13" y="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2" name="Freeform 98"/>
                <p:cNvSpPr>
                  <a:spLocks/>
                </p:cNvSpPr>
                <p:nvPr/>
              </p:nvSpPr>
              <p:spPr bwMode="auto">
                <a:xfrm>
                  <a:off x="3862388" y="6175375"/>
                  <a:ext cx="49213" cy="60325"/>
                </a:xfrm>
                <a:custGeom>
                  <a:avLst/>
                  <a:gdLst>
                    <a:gd name="T0" fmla="*/ 10 w 16"/>
                    <a:gd name="T1" fmla="*/ 0 h 19"/>
                    <a:gd name="T2" fmla="*/ 7 w 16"/>
                    <a:gd name="T3" fmla="*/ 7 h 19"/>
                    <a:gd name="T4" fmla="*/ 4 w 16"/>
                    <a:gd name="T5" fmla="*/ 0 h 19"/>
                    <a:gd name="T6" fmla="*/ 1 w 16"/>
                    <a:gd name="T7" fmla="*/ 0 h 19"/>
                    <a:gd name="T8" fmla="*/ 0 w 16"/>
                    <a:gd name="T9" fmla="*/ 1 h 19"/>
                    <a:gd name="T10" fmla="*/ 0 w 16"/>
                    <a:gd name="T11" fmla="*/ 1 h 19"/>
                    <a:gd name="T12" fmla="*/ 0 w 16"/>
                    <a:gd name="T13" fmla="*/ 1 h 19"/>
                    <a:gd name="T14" fmla="*/ 5 w 16"/>
                    <a:gd name="T15" fmla="*/ 12 h 19"/>
                    <a:gd name="T16" fmla="*/ 5 w 16"/>
                    <a:gd name="T17" fmla="*/ 19 h 19"/>
                    <a:gd name="T18" fmla="*/ 5 w 16"/>
                    <a:gd name="T19" fmla="*/ 19 h 19"/>
                    <a:gd name="T20" fmla="*/ 10 w 16"/>
                    <a:gd name="T21" fmla="*/ 19 h 19"/>
                    <a:gd name="T22" fmla="*/ 10 w 16"/>
                    <a:gd name="T23" fmla="*/ 12 h 19"/>
                    <a:gd name="T24" fmla="*/ 11 w 16"/>
                    <a:gd name="T25" fmla="*/ 9 h 19"/>
                    <a:gd name="T26" fmla="*/ 16 w 16"/>
                    <a:gd name="T27" fmla="*/ 0 h 19"/>
                    <a:gd name="T28" fmla="*/ 11 w 16"/>
                    <a:gd name="T29" fmla="*/ 0 h 19"/>
                    <a:gd name="T30" fmla="*/ 10 w 16"/>
                    <a:gd name="T3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6" h="19">
                      <a:moveTo>
                        <a:pt x="10" y="0"/>
                      </a:move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0" y="0"/>
                        <a:pt x="10" y="0"/>
                      </a:cubicBezTo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3" name="Freeform 99"/>
                <p:cNvSpPr>
                  <a:spLocks/>
                </p:cNvSpPr>
                <p:nvPr/>
              </p:nvSpPr>
              <p:spPr bwMode="auto">
                <a:xfrm>
                  <a:off x="4010025" y="6191250"/>
                  <a:ext cx="15875" cy="44450"/>
                </a:xfrm>
                <a:custGeom>
                  <a:avLst/>
                  <a:gdLst>
                    <a:gd name="T0" fmla="*/ 0 w 10"/>
                    <a:gd name="T1" fmla="*/ 8 h 28"/>
                    <a:gd name="T2" fmla="*/ 0 w 10"/>
                    <a:gd name="T3" fmla="*/ 28 h 28"/>
                    <a:gd name="T4" fmla="*/ 0 w 10"/>
                    <a:gd name="T5" fmla="*/ 28 h 28"/>
                    <a:gd name="T6" fmla="*/ 10 w 10"/>
                    <a:gd name="T7" fmla="*/ 28 h 28"/>
                    <a:gd name="T8" fmla="*/ 10 w 10"/>
                    <a:gd name="T9" fmla="*/ 0 h 28"/>
                    <a:gd name="T10" fmla="*/ 0 w 10"/>
                    <a:gd name="T11" fmla="*/ 0 h 28"/>
                    <a:gd name="T12" fmla="*/ 0 w 10"/>
                    <a:gd name="T13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8">
                      <a:moveTo>
                        <a:pt x="0" y="8"/>
                      </a:move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10" y="28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4" name="Freeform 100"/>
                <p:cNvSpPr>
                  <a:spLocks/>
                </p:cNvSpPr>
                <p:nvPr/>
              </p:nvSpPr>
              <p:spPr bwMode="auto">
                <a:xfrm>
                  <a:off x="4010025" y="6191250"/>
                  <a:ext cx="15875" cy="44450"/>
                </a:xfrm>
                <a:custGeom>
                  <a:avLst/>
                  <a:gdLst>
                    <a:gd name="T0" fmla="*/ 0 w 10"/>
                    <a:gd name="T1" fmla="*/ 8 h 28"/>
                    <a:gd name="T2" fmla="*/ 0 w 10"/>
                    <a:gd name="T3" fmla="*/ 28 h 28"/>
                    <a:gd name="T4" fmla="*/ 0 w 10"/>
                    <a:gd name="T5" fmla="*/ 28 h 28"/>
                    <a:gd name="T6" fmla="*/ 10 w 10"/>
                    <a:gd name="T7" fmla="*/ 28 h 28"/>
                    <a:gd name="T8" fmla="*/ 10 w 10"/>
                    <a:gd name="T9" fmla="*/ 0 h 28"/>
                    <a:gd name="T10" fmla="*/ 0 w 10"/>
                    <a:gd name="T11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28">
                      <a:moveTo>
                        <a:pt x="0" y="8"/>
                      </a:move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10" y="28"/>
                      </a:lnTo>
                      <a:lnTo>
                        <a:pt x="1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5" name="Freeform 101"/>
                <p:cNvSpPr>
                  <a:spLocks/>
                </p:cNvSpPr>
                <p:nvPr/>
              </p:nvSpPr>
              <p:spPr bwMode="auto">
                <a:xfrm>
                  <a:off x="4010025" y="6175375"/>
                  <a:ext cx="15875" cy="12700"/>
                </a:xfrm>
                <a:custGeom>
                  <a:avLst/>
                  <a:gdLst>
                    <a:gd name="T0" fmla="*/ 0 w 5"/>
                    <a:gd name="T1" fmla="*/ 3 h 4"/>
                    <a:gd name="T2" fmla="*/ 1 w 5"/>
                    <a:gd name="T3" fmla="*/ 4 h 4"/>
                    <a:gd name="T4" fmla="*/ 5 w 5"/>
                    <a:gd name="T5" fmla="*/ 4 h 4"/>
                    <a:gd name="T6" fmla="*/ 5 w 5"/>
                    <a:gd name="T7" fmla="*/ 0 h 4"/>
                    <a:gd name="T8" fmla="*/ 0 w 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4">
                      <a:moveTo>
                        <a:pt x="0" y="3"/>
                      </a:moveTo>
                      <a:cubicBezTo>
                        <a:pt x="0" y="3"/>
                        <a:pt x="0" y="4"/>
                        <a:pt x="1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6" name="Freeform 102"/>
                <p:cNvSpPr>
                  <a:spLocks/>
                </p:cNvSpPr>
                <p:nvPr/>
              </p:nvSpPr>
              <p:spPr bwMode="auto">
                <a:xfrm>
                  <a:off x="4105275" y="6175375"/>
                  <a:ext cx="50800" cy="60325"/>
                </a:xfrm>
                <a:custGeom>
                  <a:avLst/>
                  <a:gdLst>
                    <a:gd name="T0" fmla="*/ 11 w 16"/>
                    <a:gd name="T1" fmla="*/ 0 h 19"/>
                    <a:gd name="T2" fmla="*/ 10 w 16"/>
                    <a:gd name="T3" fmla="*/ 0 h 19"/>
                    <a:gd name="T4" fmla="*/ 7 w 16"/>
                    <a:gd name="T5" fmla="*/ 7 h 19"/>
                    <a:gd name="T6" fmla="*/ 4 w 16"/>
                    <a:gd name="T7" fmla="*/ 0 h 19"/>
                    <a:gd name="T8" fmla="*/ 1 w 16"/>
                    <a:gd name="T9" fmla="*/ 0 h 19"/>
                    <a:gd name="T10" fmla="*/ 0 w 16"/>
                    <a:gd name="T11" fmla="*/ 1 h 19"/>
                    <a:gd name="T12" fmla="*/ 0 w 16"/>
                    <a:gd name="T13" fmla="*/ 1 h 19"/>
                    <a:gd name="T14" fmla="*/ 0 w 16"/>
                    <a:gd name="T15" fmla="*/ 1 h 19"/>
                    <a:gd name="T16" fmla="*/ 4 w 16"/>
                    <a:gd name="T17" fmla="*/ 9 h 19"/>
                    <a:gd name="T18" fmla="*/ 5 w 16"/>
                    <a:gd name="T19" fmla="*/ 12 h 19"/>
                    <a:gd name="T20" fmla="*/ 5 w 16"/>
                    <a:gd name="T21" fmla="*/ 19 h 19"/>
                    <a:gd name="T22" fmla="*/ 5 w 16"/>
                    <a:gd name="T23" fmla="*/ 19 h 19"/>
                    <a:gd name="T24" fmla="*/ 10 w 16"/>
                    <a:gd name="T25" fmla="*/ 19 h 19"/>
                    <a:gd name="T26" fmla="*/ 10 w 16"/>
                    <a:gd name="T27" fmla="*/ 12 h 19"/>
                    <a:gd name="T28" fmla="*/ 11 w 16"/>
                    <a:gd name="T29" fmla="*/ 9 h 19"/>
                    <a:gd name="T30" fmla="*/ 16 w 16"/>
                    <a:gd name="T3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6" h="19">
                      <a:moveTo>
                        <a:pt x="11" y="0"/>
                      </a:moveTo>
                      <a:cubicBezTo>
                        <a:pt x="11" y="0"/>
                        <a:pt x="10" y="0"/>
                        <a:pt x="10" y="0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6" y="0"/>
                        <a:pt x="16" y="0"/>
                        <a:pt x="16" y="0"/>
                      </a:cubicBezTo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7" name="Freeform 103"/>
                <p:cNvSpPr>
                  <a:spLocks/>
                </p:cNvSpPr>
                <p:nvPr/>
              </p:nvSpPr>
              <p:spPr bwMode="auto">
                <a:xfrm>
                  <a:off x="3878263" y="5780088"/>
                  <a:ext cx="252413" cy="277813"/>
                </a:xfrm>
                <a:custGeom>
                  <a:avLst/>
                  <a:gdLst>
                    <a:gd name="T0" fmla="*/ 0 w 80"/>
                    <a:gd name="T1" fmla="*/ 44 h 87"/>
                    <a:gd name="T2" fmla="*/ 44 w 80"/>
                    <a:gd name="T3" fmla="*/ 0 h 87"/>
                    <a:gd name="T4" fmla="*/ 79 w 80"/>
                    <a:gd name="T5" fmla="*/ 19 h 87"/>
                    <a:gd name="T6" fmla="*/ 80 w 80"/>
                    <a:gd name="T7" fmla="*/ 19 h 87"/>
                    <a:gd name="T8" fmla="*/ 79 w 80"/>
                    <a:gd name="T9" fmla="*/ 20 h 87"/>
                    <a:gd name="T10" fmla="*/ 79 w 80"/>
                    <a:gd name="T11" fmla="*/ 19 h 87"/>
                    <a:gd name="T12" fmla="*/ 55 w 80"/>
                    <a:gd name="T13" fmla="*/ 10 h 87"/>
                    <a:gd name="T14" fmla="*/ 21 w 80"/>
                    <a:gd name="T15" fmla="*/ 44 h 87"/>
                    <a:gd name="T16" fmla="*/ 55 w 80"/>
                    <a:gd name="T17" fmla="*/ 78 h 87"/>
                    <a:gd name="T18" fmla="*/ 79 w 80"/>
                    <a:gd name="T19" fmla="*/ 68 h 87"/>
                    <a:gd name="T20" fmla="*/ 79 w 80"/>
                    <a:gd name="T21" fmla="*/ 68 h 87"/>
                    <a:gd name="T22" fmla="*/ 80 w 80"/>
                    <a:gd name="T23" fmla="*/ 68 h 87"/>
                    <a:gd name="T24" fmla="*/ 79 w 80"/>
                    <a:gd name="T25" fmla="*/ 68 h 87"/>
                    <a:gd name="T26" fmla="*/ 44 w 80"/>
                    <a:gd name="T27" fmla="*/ 87 h 87"/>
                    <a:gd name="T28" fmla="*/ 0 w 80"/>
                    <a:gd name="T29" fmla="*/ 44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0" h="87">
                      <a:moveTo>
                        <a:pt x="0" y="44"/>
                      </a:moveTo>
                      <a:cubicBezTo>
                        <a:pt x="0" y="20"/>
                        <a:pt x="20" y="0"/>
                        <a:pt x="44" y="0"/>
                      </a:cubicBezTo>
                      <a:cubicBezTo>
                        <a:pt x="59" y="0"/>
                        <a:pt x="72" y="8"/>
                        <a:pt x="79" y="19"/>
                      </a:cubicBezTo>
                      <a:cubicBezTo>
                        <a:pt x="80" y="19"/>
                        <a:pt x="80" y="19"/>
                        <a:pt x="80" y="19"/>
                      </a:cubicBezTo>
                      <a:cubicBezTo>
                        <a:pt x="79" y="20"/>
                        <a:pt x="79" y="20"/>
                        <a:pt x="79" y="20"/>
                      </a:cubicBezTo>
                      <a:cubicBezTo>
                        <a:pt x="79" y="19"/>
                        <a:pt x="79" y="19"/>
                        <a:pt x="79" y="19"/>
                      </a:cubicBezTo>
                      <a:cubicBezTo>
                        <a:pt x="73" y="13"/>
                        <a:pt x="64" y="10"/>
                        <a:pt x="55" y="10"/>
                      </a:cubicBezTo>
                      <a:cubicBezTo>
                        <a:pt x="36" y="10"/>
                        <a:pt x="21" y="25"/>
                        <a:pt x="21" y="44"/>
                      </a:cubicBezTo>
                      <a:cubicBezTo>
                        <a:pt x="21" y="62"/>
                        <a:pt x="36" y="78"/>
                        <a:pt x="55" y="78"/>
                      </a:cubicBezTo>
                      <a:cubicBezTo>
                        <a:pt x="64" y="78"/>
                        <a:pt x="73" y="74"/>
                        <a:pt x="79" y="68"/>
                      </a:cubicBezTo>
                      <a:cubicBezTo>
                        <a:pt x="79" y="68"/>
                        <a:pt x="79" y="68"/>
                        <a:pt x="79" y="68"/>
                      </a:cubicBezTo>
                      <a:cubicBezTo>
                        <a:pt x="80" y="68"/>
                        <a:pt x="80" y="68"/>
                        <a:pt x="80" y="68"/>
                      </a:cubicBezTo>
                      <a:cubicBezTo>
                        <a:pt x="79" y="68"/>
                        <a:pt x="79" y="68"/>
                        <a:pt x="79" y="68"/>
                      </a:cubicBezTo>
                      <a:cubicBezTo>
                        <a:pt x="72" y="80"/>
                        <a:pt x="59" y="87"/>
                        <a:pt x="44" y="87"/>
                      </a:cubicBezTo>
                      <a:cubicBezTo>
                        <a:pt x="20" y="87"/>
                        <a:pt x="0" y="68"/>
                        <a:pt x="0" y="44"/>
                      </a:cubicBezTo>
                    </a:path>
                  </a:pathLst>
                </a:custGeom>
                <a:solidFill>
                  <a:srgbClr val="11A7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8" name="Freeform 104"/>
                <p:cNvSpPr>
                  <a:spLocks noEditPoints="1"/>
                </p:cNvSpPr>
                <p:nvPr/>
              </p:nvSpPr>
              <p:spPr bwMode="auto">
                <a:xfrm>
                  <a:off x="3824288" y="5726113"/>
                  <a:ext cx="363538" cy="579438"/>
                </a:xfrm>
                <a:custGeom>
                  <a:avLst/>
                  <a:gdLst>
                    <a:gd name="T0" fmla="*/ 227 w 229"/>
                    <a:gd name="T1" fmla="*/ 241 h 365"/>
                    <a:gd name="T2" fmla="*/ 4 w 229"/>
                    <a:gd name="T3" fmla="*/ 241 h 365"/>
                    <a:gd name="T4" fmla="*/ 4 w 229"/>
                    <a:gd name="T5" fmla="*/ 4 h 365"/>
                    <a:gd name="T6" fmla="*/ 227 w 229"/>
                    <a:gd name="T7" fmla="*/ 4 h 365"/>
                    <a:gd name="T8" fmla="*/ 227 w 229"/>
                    <a:gd name="T9" fmla="*/ 241 h 365"/>
                    <a:gd name="T10" fmla="*/ 227 w 229"/>
                    <a:gd name="T11" fmla="*/ 361 h 365"/>
                    <a:gd name="T12" fmla="*/ 4 w 229"/>
                    <a:gd name="T13" fmla="*/ 361 h 365"/>
                    <a:gd name="T14" fmla="*/ 4 w 229"/>
                    <a:gd name="T15" fmla="*/ 243 h 365"/>
                    <a:gd name="T16" fmla="*/ 227 w 229"/>
                    <a:gd name="T17" fmla="*/ 243 h 365"/>
                    <a:gd name="T18" fmla="*/ 227 w 229"/>
                    <a:gd name="T19" fmla="*/ 361 h 365"/>
                    <a:gd name="T20" fmla="*/ 227 w 229"/>
                    <a:gd name="T21" fmla="*/ 0 h 365"/>
                    <a:gd name="T22" fmla="*/ 0 w 229"/>
                    <a:gd name="T23" fmla="*/ 0 h 365"/>
                    <a:gd name="T24" fmla="*/ 0 w 229"/>
                    <a:gd name="T25" fmla="*/ 365 h 365"/>
                    <a:gd name="T26" fmla="*/ 229 w 229"/>
                    <a:gd name="T27" fmla="*/ 365 h 365"/>
                    <a:gd name="T28" fmla="*/ 229 w 229"/>
                    <a:gd name="T29" fmla="*/ 0 h 365"/>
                    <a:gd name="T30" fmla="*/ 227 w 229"/>
                    <a:gd name="T31" fmla="*/ 0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29" h="365">
                      <a:moveTo>
                        <a:pt x="227" y="241"/>
                      </a:moveTo>
                      <a:lnTo>
                        <a:pt x="4" y="241"/>
                      </a:lnTo>
                      <a:lnTo>
                        <a:pt x="4" y="4"/>
                      </a:lnTo>
                      <a:lnTo>
                        <a:pt x="227" y="4"/>
                      </a:lnTo>
                      <a:lnTo>
                        <a:pt x="227" y="241"/>
                      </a:lnTo>
                      <a:close/>
                      <a:moveTo>
                        <a:pt x="227" y="361"/>
                      </a:moveTo>
                      <a:lnTo>
                        <a:pt x="4" y="361"/>
                      </a:lnTo>
                      <a:lnTo>
                        <a:pt x="4" y="243"/>
                      </a:lnTo>
                      <a:lnTo>
                        <a:pt x="227" y="243"/>
                      </a:lnTo>
                      <a:lnTo>
                        <a:pt x="227" y="361"/>
                      </a:lnTo>
                      <a:close/>
                      <a:moveTo>
                        <a:pt x="227" y="0"/>
                      </a:moveTo>
                      <a:lnTo>
                        <a:pt x="0" y="0"/>
                      </a:lnTo>
                      <a:lnTo>
                        <a:pt x="0" y="365"/>
                      </a:lnTo>
                      <a:lnTo>
                        <a:pt x="229" y="365"/>
                      </a:lnTo>
                      <a:lnTo>
                        <a:pt x="229" y="0"/>
                      </a:lnTo>
                      <a:lnTo>
                        <a:pt x="227" y="0"/>
                      </a:lnTo>
                      <a:close/>
                    </a:path>
                  </a:pathLst>
                </a:custGeom>
                <a:solidFill>
                  <a:srgbClr val="BABC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</p:grpSp>
      </p:grpSp>
      <p:sp>
        <p:nvSpPr>
          <p:cNvPr id="121" name="Metin kutusu 120"/>
          <p:cNvSpPr txBox="1"/>
          <p:nvPr/>
        </p:nvSpPr>
        <p:spPr>
          <a:xfrm>
            <a:off x="8162545" y="4330622"/>
            <a:ext cx="3455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>
                <a:solidFill>
                  <a:schemeClr val="bg1"/>
                </a:solidFill>
              </a:rPr>
              <a:t>Teşekkür ederiz</a:t>
            </a:r>
          </a:p>
        </p:txBody>
      </p:sp>
      <p:pic>
        <p:nvPicPr>
          <p:cNvPr id="14393" name="Resim 1439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94777" y="1360854"/>
            <a:ext cx="3622500" cy="1361250"/>
          </a:xfrm>
          <a:prstGeom prst="rect">
            <a:avLst/>
          </a:prstGeom>
        </p:spPr>
      </p:pic>
      <p:grpSp>
        <p:nvGrpSpPr>
          <p:cNvPr id="142" name="Grup 141"/>
          <p:cNvGrpSpPr/>
          <p:nvPr/>
        </p:nvGrpSpPr>
        <p:grpSpPr>
          <a:xfrm>
            <a:off x="243459" y="116675"/>
            <a:ext cx="4346333" cy="3455205"/>
            <a:chOff x="360560" y="218649"/>
            <a:chExt cx="5339965" cy="4245114"/>
          </a:xfrm>
        </p:grpSpPr>
        <p:sp>
          <p:nvSpPr>
            <p:cNvPr id="143" name="Metin kutusu 142"/>
            <p:cNvSpPr txBox="1"/>
            <p:nvPr/>
          </p:nvSpPr>
          <p:spPr>
            <a:xfrm>
              <a:off x="439738" y="218649"/>
              <a:ext cx="4027964" cy="1020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b="1" dirty="0">
                  <a:solidFill>
                    <a:srgbClr val="936037"/>
                  </a:solidFill>
                </a:rPr>
                <a:t>SİGARADAN</a:t>
              </a:r>
            </a:p>
          </p:txBody>
        </p:sp>
        <p:sp>
          <p:nvSpPr>
            <p:cNvPr id="144" name="Metin kutusu 143"/>
            <p:cNvSpPr txBox="1"/>
            <p:nvPr/>
          </p:nvSpPr>
          <p:spPr>
            <a:xfrm>
              <a:off x="360560" y="650663"/>
              <a:ext cx="4929049" cy="2193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0900" b="1" dirty="0">
                  <a:solidFill>
                    <a:srgbClr val="231F20"/>
                  </a:solidFill>
                </a:rPr>
                <a:t>UZAK</a:t>
              </a:r>
            </a:p>
          </p:txBody>
        </p:sp>
        <p:sp>
          <p:nvSpPr>
            <p:cNvPr id="145" name="Metin kutusu 144"/>
            <p:cNvSpPr txBox="1"/>
            <p:nvPr/>
          </p:nvSpPr>
          <p:spPr>
            <a:xfrm>
              <a:off x="378958" y="1797885"/>
              <a:ext cx="5321567" cy="2665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3500" b="1" dirty="0">
                  <a:solidFill>
                    <a:srgbClr val="231F20"/>
                  </a:solidFill>
                </a:rPr>
                <a:t>DUR</a:t>
              </a:r>
            </a:p>
          </p:txBody>
        </p:sp>
      </p:grpSp>
      <p:pic>
        <p:nvPicPr>
          <p:cNvPr id="146" name="Resim 14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6725" y="3170870"/>
            <a:ext cx="749559" cy="749559"/>
          </a:xfrm>
          <a:prstGeom prst="rect">
            <a:avLst/>
          </a:prstGeom>
        </p:spPr>
      </p:pic>
      <p:pic>
        <p:nvPicPr>
          <p:cNvPr id="147" name="Resim 14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81021" y="3177155"/>
            <a:ext cx="749559" cy="749559"/>
          </a:xfrm>
          <a:prstGeom prst="rect">
            <a:avLst/>
          </a:prstGeom>
        </p:spPr>
      </p:pic>
      <p:pic>
        <p:nvPicPr>
          <p:cNvPr id="148" name="Resim 14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95317" y="3169765"/>
            <a:ext cx="749559" cy="749559"/>
          </a:xfrm>
          <a:prstGeom prst="rect">
            <a:avLst/>
          </a:prstGeom>
        </p:spPr>
      </p:pic>
      <p:pic>
        <p:nvPicPr>
          <p:cNvPr id="149" name="Resim 14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09613" y="3169764"/>
            <a:ext cx="749559" cy="749559"/>
          </a:xfrm>
          <a:prstGeom prst="rect">
            <a:avLst/>
          </a:prstGeom>
        </p:spPr>
      </p:pic>
      <p:pic>
        <p:nvPicPr>
          <p:cNvPr id="119" name="Resim 11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6175" y="3246864"/>
            <a:ext cx="549126" cy="610140"/>
          </a:xfrm>
          <a:prstGeom prst="rect">
            <a:avLst/>
          </a:prstGeom>
        </p:spPr>
      </p:pic>
      <p:pic>
        <p:nvPicPr>
          <p:cNvPr id="120" name="Resim 1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81237" y="3246864"/>
            <a:ext cx="549126" cy="610140"/>
          </a:xfrm>
          <a:prstGeom prst="rect">
            <a:avLst/>
          </a:prstGeom>
        </p:spPr>
      </p:pic>
      <p:pic>
        <p:nvPicPr>
          <p:cNvPr id="122" name="Resim 1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03525" y="3246864"/>
            <a:ext cx="549126" cy="610140"/>
          </a:xfrm>
          <a:prstGeom prst="rect">
            <a:avLst/>
          </a:prstGeom>
        </p:spPr>
      </p:pic>
      <p:pic>
        <p:nvPicPr>
          <p:cNvPr id="123" name="Resim 12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09636" y="3246864"/>
            <a:ext cx="549126" cy="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189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3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110" name="Grup 2109"/>
          <p:cNvGrpSpPr/>
          <p:nvPr/>
        </p:nvGrpSpPr>
        <p:grpSpPr>
          <a:xfrm>
            <a:off x="652463" y="555625"/>
            <a:ext cx="204788" cy="4140000"/>
            <a:chOff x="852487" y="555625"/>
            <a:chExt cx="204788" cy="4140000"/>
          </a:xfrm>
        </p:grpSpPr>
        <p:sp>
          <p:nvSpPr>
            <p:cNvPr id="2100" name="Line 75"/>
            <p:cNvSpPr>
              <a:spLocks noChangeShapeType="1"/>
            </p:cNvSpPr>
            <p:nvPr/>
          </p:nvSpPr>
          <p:spPr bwMode="auto">
            <a:xfrm>
              <a:off x="954882" y="555625"/>
              <a:ext cx="0" cy="414000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1" name="Oval 76"/>
            <p:cNvSpPr>
              <a:spLocks noChangeArrowheads="1"/>
            </p:cNvSpPr>
            <p:nvPr/>
          </p:nvSpPr>
          <p:spPr bwMode="auto">
            <a:xfrm>
              <a:off x="852487" y="890535"/>
              <a:ext cx="204788" cy="195263"/>
            </a:xfrm>
            <a:prstGeom prst="ellipse">
              <a:avLst/>
            </a:prstGeom>
            <a:solidFill>
              <a:srgbClr val="FFFFFF"/>
            </a:solidFill>
            <a:ln w="61913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908051" y="568325"/>
            <a:ext cx="4514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Bağımlılık Nedir?</a:t>
            </a:r>
            <a:endParaRPr lang="tr-TR" sz="4800" b="1" dirty="0">
              <a:solidFill>
                <a:srgbClr val="EE742F"/>
              </a:solidFill>
            </a:endParaRPr>
          </a:p>
        </p:txBody>
      </p:sp>
      <p:sp>
        <p:nvSpPr>
          <p:cNvPr id="2111" name="Metin kutusu 2110"/>
          <p:cNvSpPr txBox="1"/>
          <p:nvPr/>
        </p:nvSpPr>
        <p:spPr>
          <a:xfrm>
            <a:off x="944915" y="1401192"/>
            <a:ext cx="486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Bağımlılık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kişinin bir şeye aşırı bağlanmasıdır.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759102" y="1608940"/>
            <a:ext cx="179387" cy="0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5" name="Oval 5"/>
          <p:cNvSpPr>
            <a:spLocks noChangeArrowheads="1"/>
          </p:cNvSpPr>
          <p:nvPr/>
        </p:nvSpPr>
        <p:spPr bwMode="auto">
          <a:xfrm>
            <a:off x="7272338" y="890588"/>
            <a:ext cx="4021138" cy="4021137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6" name="Oval 6"/>
          <p:cNvSpPr>
            <a:spLocks noChangeArrowheads="1"/>
          </p:cNvSpPr>
          <p:nvPr/>
        </p:nvSpPr>
        <p:spPr bwMode="auto">
          <a:xfrm>
            <a:off x="7685088" y="1303338"/>
            <a:ext cx="3194050" cy="3195637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 l="-46000" t="-12000" r="-109000" b="-58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3" name="Metin kutusu 82"/>
          <p:cNvSpPr txBox="1"/>
          <p:nvPr/>
        </p:nvSpPr>
        <p:spPr>
          <a:xfrm>
            <a:off x="944915" y="2007246"/>
            <a:ext cx="5169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Tütün bağımlılığı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ise, kullanmanın zararlı olduğu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bilinse bile tütün ürünlerini kullanmayı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bırakamamaktır.</a:t>
            </a:r>
          </a:p>
        </p:txBody>
      </p:sp>
      <p:sp>
        <p:nvSpPr>
          <p:cNvPr id="84" name="Line 5"/>
          <p:cNvSpPr>
            <a:spLocks noChangeShapeType="1"/>
          </p:cNvSpPr>
          <p:nvPr/>
        </p:nvSpPr>
        <p:spPr bwMode="auto">
          <a:xfrm>
            <a:off x="759102" y="2214994"/>
            <a:ext cx="179387" cy="0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5089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111" grpId="0"/>
      <p:bldP spid="5" grpId="0" animBg="1"/>
      <p:bldP spid="85" grpId="0" animBg="1"/>
      <p:bldP spid="86" grpId="0" animBg="1"/>
      <p:bldP spid="83" grpId="0"/>
      <p:bldP spid="8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4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2882927" y="568325"/>
            <a:ext cx="6426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Tütün Ürünleri Nelerdir?</a:t>
            </a:r>
          </a:p>
        </p:txBody>
      </p:sp>
      <p:sp>
        <p:nvSpPr>
          <p:cNvPr id="75" name="Line 64"/>
          <p:cNvSpPr>
            <a:spLocks noChangeShapeType="1"/>
          </p:cNvSpPr>
          <p:nvPr/>
        </p:nvSpPr>
        <p:spPr bwMode="auto">
          <a:xfrm>
            <a:off x="647232" y="1600813"/>
            <a:ext cx="10897536" cy="0"/>
          </a:xfrm>
          <a:prstGeom prst="line">
            <a:avLst/>
          </a:pr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3990" y="2165902"/>
            <a:ext cx="8044020" cy="1800000"/>
          </a:xfrm>
          <a:prstGeom prst="rect">
            <a:avLst/>
          </a:prstGeom>
        </p:spPr>
      </p:pic>
      <p:sp>
        <p:nvSpPr>
          <p:cNvPr id="2092" name="Freeform 5"/>
          <p:cNvSpPr>
            <a:spLocks/>
          </p:cNvSpPr>
          <p:nvPr/>
        </p:nvSpPr>
        <p:spPr bwMode="auto">
          <a:xfrm>
            <a:off x="588963" y="2997200"/>
            <a:ext cx="11017250" cy="130175"/>
          </a:xfrm>
          <a:custGeom>
            <a:avLst/>
            <a:gdLst>
              <a:gd name="T0" fmla="*/ 2919 w 2935"/>
              <a:gd name="T1" fmla="*/ 32 h 32"/>
              <a:gd name="T2" fmla="*/ 16 w 2935"/>
              <a:gd name="T3" fmla="*/ 32 h 32"/>
              <a:gd name="T4" fmla="*/ 0 w 2935"/>
              <a:gd name="T5" fmla="*/ 16 h 32"/>
              <a:gd name="T6" fmla="*/ 16 w 2935"/>
              <a:gd name="T7" fmla="*/ 0 h 32"/>
              <a:gd name="T8" fmla="*/ 2919 w 2935"/>
              <a:gd name="T9" fmla="*/ 0 h 32"/>
              <a:gd name="T10" fmla="*/ 2935 w 2935"/>
              <a:gd name="T11" fmla="*/ 16 h 32"/>
              <a:gd name="T12" fmla="*/ 2919 w 2935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35" h="32">
                <a:moveTo>
                  <a:pt x="2919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7" y="32"/>
                  <a:pt x="0" y="25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919" y="0"/>
                  <a:pt x="2919" y="0"/>
                  <a:pt x="2919" y="0"/>
                </a:cubicBezTo>
                <a:cubicBezTo>
                  <a:pt x="2927" y="0"/>
                  <a:pt x="2935" y="7"/>
                  <a:pt x="2935" y="16"/>
                </a:cubicBezTo>
                <a:cubicBezTo>
                  <a:pt x="2935" y="25"/>
                  <a:pt x="2927" y="32"/>
                  <a:pt x="2919" y="32"/>
                </a:cubicBezTo>
                <a:close/>
              </a:path>
            </a:pathLst>
          </a:custGeom>
          <a:solidFill>
            <a:srgbClr val="DADAD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78" name="Grup 77"/>
          <p:cNvGrpSpPr/>
          <p:nvPr/>
        </p:nvGrpSpPr>
        <p:grpSpPr>
          <a:xfrm>
            <a:off x="2165350" y="2252663"/>
            <a:ext cx="1624013" cy="1624012"/>
            <a:chOff x="2165350" y="2252663"/>
            <a:chExt cx="1624013" cy="1624012"/>
          </a:xfrm>
        </p:grpSpPr>
        <p:sp>
          <p:nvSpPr>
            <p:cNvPr id="64" name="Oval 22"/>
            <p:cNvSpPr>
              <a:spLocks noChangeArrowheads="1"/>
            </p:cNvSpPr>
            <p:nvPr/>
          </p:nvSpPr>
          <p:spPr bwMode="auto">
            <a:xfrm>
              <a:off x="2165350" y="2252663"/>
              <a:ext cx="1624013" cy="1624012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70" name="Resim 6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3175" y="2467508"/>
              <a:ext cx="832500" cy="1035000"/>
            </a:xfrm>
            <a:prstGeom prst="rect">
              <a:avLst/>
            </a:prstGeom>
          </p:spPr>
        </p:pic>
      </p:grpSp>
      <p:grpSp>
        <p:nvGrpSpPr>
          <p:cNvPr id="77" name="Grup 76"/>
          <p:cNvGrpSpPr/>
          <p:nvPr/>
        </p:nvGrpSpPr>
        <p:grpSpPr>
          <a:xfrm>
            <a:off x="4241800" y="2257425"/>
            <a:ext cx="1625600" cy="1622425"/>
            <a:chOff x="4241800" y="2257425"/>
            <a:chExt cx="1625600" cy="1622425"/>
          </a:xfrm>
        </p:grpSpPr>
        <p:sp>
          <p:nvSpPr>
            <p:cNvPr id="2105" name="Oval 17"/>
            <p:cNvSpPr>
              <a:spLocks noChangeArrowheads="1"/>
            </p:cNvSpPr>
            <p:nvPr/>
          </p:nvSpPr>
          <p:spPr bwMode="auto">
            <a:xfrm>
              <a:off x="4241800" y="2257425"/>
              <a:ext cx="1625600" cy="1622425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71" name="Resim 7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68480" y="2544787"/>
              <a:ext cx="832500" cy="1035000"/>
            </a:xfrm>
            <a:prstGeom prst="rect">
              <a:avLst/>
            </a:prstGeom>
          </p:spPr>
        </p:pic>
      </p:grpSp>
      <p:grpSp>
        <p:nvGrpSpPr>
          <p:cNvPr id="76" name="Grup 75"/>
          <p:cNvGrpSpPr/>
          <p:nvPr/>
        </p:nvGrpSpPr>
        <p:grpSpPr>
          <a:xfrm>
            <a:off x="6319838" y="2260600"/>
            <a:ext cx="1622425" cy="1622425"/>
            <a:chOff x="6319838" y="2260600"/>
            <a:chExt cx="1622425" cy="1622425"/>
          </a:xfrm>
        </p:grpSpPr>
        <p:sp>
          <p:nvSpPr>
            <p:cNvPr id="2098" name="Oval 12"/>
            <p:cNvSpPr>
              <a:spLocks noChangeArrowheads="1"/>
            </p:cNvSpPr>
            <p:nvPr/>
          </p:nvSpPr>
          <p:spPr bwMode="auto">
            <a:xfrm>
              <a:off x="6319838" y="2260600"/>
              <a:ext cx="1622425" cy="1622425"/>
            </a:xfrm>
            <a:prstGeom prst="ellipse">
              <a:avLst/>
            </a:prstGeom>
            <a:solidFill>
              <a:srgbClr val="FAB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72" name="Resim 7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70781" y="2747505"/>
              <a:ext cx="1035000" cy="753750"/>
            </a:xfrm>
            <a:prstGeom prst="rect">
              <a:avLst/>
            </a:prstGeom>
          </p:spPr>
        </p:pic>
      </p:grpSp>
      <p:grpSp>
        <p:nvGrpSpPr>
          <p:cNvPr id="74" name="Grup 73"/>
          <p:cNvGrpSpPr/>
          <p:nvPr/>
        </p:nvGrpSpPr>
        <p:grpSpPr>
          <a:xfrm>
            <a:off x="8408988" y="2260600"/>
            <a:ext cx="1622425" cy="1622425"/>
            <a:chOff x="8408988" y="2260600"/>
            <a:chExt cx="1622425" cy="1622425"/>
          </a:xfrm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8408988" y="2260600"/>
              <a:ext cx="1622425" cy="1622425"/>
            </a:xfrm>
            <a:prstGeom prst="ellipse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73" name="Resim 7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02700" y="2580650"/>
              <a:ext cx="1035000" cy="945000"/>
            </a:xfrm>
            <a:prstGeom prst="rect">
              <a:avLst/>
            </a:prstGeom>
          </p:spPr>
        </p:pic>
      </p:grpSp>
      <p:pic>
        <p:nvPicPr>
          <p:cNvPr id="93" name="Resim 9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09211" y="2551008"/>
            <a:ext cx="927412" cy="1030458"/>
          </a:xfrm>
          <a:prstGeom prst="rect">
            <a:avLst/>
          </a:prstGeom>
        </p:spPr>
      </p:pic>
      <p:pic>
        <p:nvPicPr>
          <p:cNvPr id="94" name="Resim 9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94390" y="2557875"/>
            <a:ext cx="927412" cy="1030458"/>
          </a:xfrm>
          <a:prstGeom prst="rect">
            <a:avLst/>
          </a:prstGeom>
        </p:spPr>
      </p:pic>
      <p:pic>
        <p:nvPicPr>
          <p:cNvPr id="95" name="Resim 9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73299" y="2560176"/>
            <a:ext cx="927412" cy="1030458"/>
          </a:xfrm>
          <a:prstGeom prst="rect">
            <a:avLst/>
          </a:prstGeom>
        </p:spPr>
      </p:pic>
      <p:pic>
        <p:nvPicPr>
          <p:cNvPr id="96" name="Resim 9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765779" y="2562619"/>
            <a:ext cx="927412" cy="103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988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75" grpId="0" animBg="1"/>
      <p:bldP spid="209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123" name="Grup 122"/>
          <p:cNvGrpSpPr/>
          <p:nvPr/>
        </p:nvGrpSpPr>
        <p:grpSpPr>
          <a:xfrm>
            <a:off x="1835150" y="982883"/>
            <a:ext cx="8515351" cy="1716087"/>
            <a:chOff x="1835150" y="982883"/>
            <a:chExt cx="8515351" cy="1716087"/>
          </a:xfrm>
        </p:grpSpPr>
        <p:sp>
          <p:nvSpPr>
            <p:cNvPr id="88" name="Freeform 34"/>
            <p:cNvSpPr>
              <a:spLocks/>
            </p:cNvSpPr>
            <p:nvPr/>
          </p:nvSpPr>
          <p:spPr bwMode="auto">
            <a:xfrm>
              <a:off x="9948863" y="982883"/>
              <a:ext cx="146050" cy="771525"/>
            </a:xfrm>
            <a:custGeom>
              <a:avLst/>
              <a:gdLst>
                <a:gd name="T0" fmla="*/ 30 w 39"/>
                <a:gd name="T1" fmla="*/ 204 h 205"/>
                <a:gd name="T2" fmla="*/ 0 w 39"/>
                <a:gd name="T3" fmla="*/ 144 h 205"/>
                <a:gd name="T4" fmla="*/ 0 w 39"/>
                <a:gd name="T5" fmla="*/ 144 h 205"/>
                <a:gd name="T6" fmla="*/ 10 w 39"/>
                <a:gd name="T7" fmla="*/ 107 h 205"/>
                <a:gd name="T8" fmla="*/ 10 w 39"/>
                <a:gd name="T9" fmla="*/ 107 h 205"/>
                <a:gd name="T10" fmla="*/ 26 w 39"/>
                <a:gd name="T11" fmla="*/ 54 h 205"/>
                <a:gd name="T12" fmla="*/ 26 w 39"/>
                <a:gd name="T13" fmla="*/ 54 h 205"/>
                <a:gd name="T14" fmla="*/ 10 w 39"/>
                <a:gd name="T15" fmla="*/ 10 h 205"/>
                <a:gd name="T16" fmla="*/ 10 w 39"/>
                <a:gd name="T17" fmla="*/ 10 h 205"/>
                <a:gd name="T18" fmla="*/ 10 w 39"/>
                <a:gd name="T19" fmla="*/ 2 h 205"/>
                <a:gd name="T20" fmla="*/ 10 w 39"/>
                <a:gd name="T21" fmla="*/ 2 h 205"/>
                <a:gd name="T22" fmla="*/ 17 w 39"/>
                <a:gd name="T23" fmla="*/ 2 h 205"/>
                <a:gd name="T24" fmla="*/ 17 w 39"/>
                <a:gd name="T25" fmla="*/ 2 h 205"/>
                <a:gd name="T26" fmla="*/ 37 w 39"/>
                <a:gd name="T27" fmla="*/ 54 h 205"/>
                <a:gd name="T28" fmla="*/ 37 w 39"/>
                <a:gd name="T29" fmla="*/ 54 h 205"/>
                <a:gd name="T30" fmla="*/ 19 w 39"/>
                <a:gd name="T31" fmla="*/ 112 h 205"/>
                <a:gd name="T32" fmla="*/ 19 w 39"/>
                <a:gd name="T33" fmla="*/ 112 h 205"/>
                <a:gd name="T34" fmla="*/ 10 w 39"/>
                <a:gd name="T35" fmla="*/ 144 h 205"/>
                <a:gd name="T36" fmla="*/ 10 w 39"/>
                <a:gd name="T37" fmla="*/ 144 h 205"/>
                <a:gd name="T38" fmla="*/ 23 w 39"/>
                <a:gd name="T39" fmla="*/ 182 h 205"/>
                <a:gd name="T40" fmla="*/ 23 w 39"/>
                <a:gd name="T41" fmla="*/ 182 h 205"/>
                <a:gd name="T42" fmla="*/ 36 w 39"/>
                <a:gd name="T43" fmla="*/ 196 h 205"/>
                <a:gd name="T44" fmla="*/ 36 w 39"/>
                <a:gd name="T45" fmla="*/ 196 h 205"/>
                <a:gd name="T46" fmla="*/ 37 w 39"/>
                <a:gd name="T47" fmla="*/ 203 h 205"/>
                <a:gd name="T48" fmla="*/ 37 w 39"/>
                <a:gd name="T49" fmla="*/ 203 h 205"/>
                <a:gd name="T50" fmla="*/ 33 w 39"/>
                <a:gd name="T51" fmla="*/ 205 h 205"/>
                <a:gd name="T52" fmla="*/ 33 w 39"/>
                <a:gd name="T53" fmla="*/ 205 h 205"/>
                <a:gd name="T54" fmla="*/ 30 w 39"/>
                <a:gd name="T55" fmla="*/ 20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205">
                  <a:moveTo>
                    <a:pt x="30" y="204"/>
                  </a:moveTo>
                  <a:cubicBezTo>
                    <a:pt x="29" y="204"/>
                    <a:pt x="0" y="181"/>
                    <a:pt x="0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33"/>
                    <a:pt x="3" y="120"/>
                    <a:pt x="10" y="107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86"/>
                    <a:pt x="26" y="68"/>
                    <a:pt x="26" y="54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33"/>
                    <a:pt x="18" y="18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4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0"/>
                    <a:pt x="15" y="0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7" y="12"/>
                    <a:pt x="37" y="30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70"/>
                    <a:pt x="32" y="90"/>
                    <a:pt x="19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3" y="124"/>
                    <a:pt x="10" y="135"/>
                    <a:pt x="10" y="144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10" y="159"/>
                    <a:pt x="17" y="172"/>
                    <a:pt x="23" y="182"/>
                  </a:cubicBezTo>
                  <a:cubicBezTo>
                    <a:pt x="23" y="182"/>
                    <a:pt x="23" y="182"/>
                    <a:pt x="23" y="182"/>
                  </a:cubicBezTo>
                  <a:cubicBezTo>
                    <a:pt x="30" y="191"/>
                    <a:pt x="36" y="196"/>
                    <a:pt x="36" y="196"/>
                  </a:cubicBezTo>
                  <a:cubicBezTo>
                    <a:pt x="36" y="196"/>
                    <a:pt x="36" y="196"/>
                    <a:pt x="36" y="196"/>
                  </a:cubicBezTo>
                  <a:cubicBezTo>
                    <a:pt x="38" y="198"/>
                    <a:pt x="39" y="201"/>
                    <a:pt x="37" y="203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6" y="204"/>
                    <a:pt x="34" y="205"/>
                    <a:pt x="33" y="205"/>
                  </a:cubicBezTo>
                  <a:cubicBezTo>
                    <a:pt x="33" y="205"/>
                    <a:pt x="33" y="205"/>
                    <a:pt x="33" y="205"/>
                  </a:cubicBezTo>
                  <a:cubicBezTo>
                    <a:pt x="32" y="205"/>
                    <a:pt x="31" y="205"/>
                    <a:pt x="30" y="204"/>
                  </a:cubicBez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2" name="Freeform 38"/>
            <p:cNvSpPr>
              <a:spLocks/>
            </p:cNvSpPr>
            <p:nvPr/>
          </p:nvSpPr>
          <p:spPr bwMode="auto">
            <a:xfrm>
              <a:off x="10064750" y="982883"/>
              <a:ext cx="146050" cy="771525"/>
            </a:xfrm>
            <a:custGeom>
              <a:avLst/>
              <a:gdLst>
                <a:gd name="T0" fmla="*/ 30 w 39"/>
                <a:gd name="T1" fmla="*/ 204 h 205"/>
                <a:gd name="T2" fmla="*/ 0 w 39"/>
                <a:gd name="T3" fmla="*/ 144 h 205"/>
                <a:gd name="T4" fmla="*/ 0 w 39"/>
                <a:gd name="T5" fmla="*/ 144 h 205"/>
                <a:gd name="T6" fmla="*/ 10 w 39"/>
                <a:gd name="T7" fmla="*/ 107 h 205"/>
                <a:gd name="T8" fmla="*/ 10 w 39"/>
                <a:gd name="T9" fmla="*/ 107 h 205"/>
                <a:gd name="T10" fmla="*/ 27 w 39"/>
                <a:gd name="T11" fmla="*/ 54 h 205"/>
                <a:gd name="T12" fmla="*/ 27 w 39"/>
                <a:gd name="T13" fmla="*/ 54 h 205"/>
                <a:gd name="T14" fmla="*/ 10 w 39"/>
                <a:gd name="T15" fmla="*/ 10 h 205"/>
                <a:gd name="T16" fmla="*/ 10 w 39"/>
                <a:gd name="T17" fmla="*/ 10 h 205"/>
                <a:gd name="T18" fmla="*/ 10 w 39"/>
                <a:gd name="T19" fmla="*/ 2 h 205"/>
                <a:gd name="T20" fmla="*/ 10 w 39"/>
                <a:gd name="T21" fmla="*/ 2 h 205"/>
                <a:gd name="T22" fmla="*/ 17 w 39"/>
                <a:gd name="T23" fmla="*/ 2 h 205"/>
                <a:gd name="T24" fmla="*/ 17 w 39"/>
                <a:gd name="T25" fmla="*/ 2 h 205"/>
                <a:gd name="T26" fmla="*/ 37 w 39"/>
                <a:gd name="T27" fmla="*/ 54 h 205"/>
                <a:gd name="T28" fmla="*/ 37 w 39"/>
                <a:gd name="T29" fmla="*/ 54 h 205"/>
                <a:gd name="T30" fmla="*/ 19 w 39"/>
                <a:gd name="T31" fmla="*/ 112 h 205"/>
                <a:gd name="T32" fmla="*/ 19 w 39"/>
                <a:gd name="T33" fmla="*/ 112 h 205"/>
                <a:gd name="T34" fmla="*/ 10 w 39"/>
                <a:gd name="T35" fmla="*/ 144 h 205"/>
                <a:gd name="T36" fmla="*/ 10 w 39"/>
                <a:gd name="T37" fmla="*/ 144 h 205"/>
                <a:gd name="T38" fmla="*/ 23 w 39"/>
                <a:gd name="T39" fmla="*/ 182 h 205"/>
                <a:gd name="T40" fmla="*/ 23 w 39"/>
                <a:gd name="T41" fmla="*/ 182 h 205"/>
                <a:gd name="T42" fmla="*/ 36 w 39"/>
                <a:gd name="T43" fmla="*/ 196 h 205"/>
                <a:gd name="T44" fmla="*/ 36 w 39"/>
                <a:gd name="T45" fmla="*/ 196 h 205"/>
                <a:gd name="T46" fmla="*/ 37 w 39"/>
                <a:gd name="T47" fmla="*/ 203 h 205"/>
                <a:gd name="T48" fmla="*/ 37 w 39"/>
                <a:gd name="T49" fmla="*/ 203 h 205"/>
                <a:gd name="T50" fmla="*/ 33 w 39"/>
                <a:gd name="T51" fmla="*/ 205 h 205"/>
                <a:gd name="T52" fmla="*/ 33 w 39"/>
                <a:gd name="T53" fmla="*/ 205 h 205"/>
                <a:gd name="T54" fmla="*/ 30 w 39"/>
                <a:gd name="T55" fmla="*/ 20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205">
                  <a:moveTo>
                    <a:pt x="30" y="204"/>
                  </a:moveTo>
                  <a:cubicBezTo>
                    <a:pt x="30" y="204"/>
                    <a:pt x="0" y="181"/>
                    <a:pt x="0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33"/>
                    <a:pt x="3" y="120"/>
                    <a:pt x="10" y="107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86"/>
                    <a:pt x="27" y="68"/>
                    <a:pt x="27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7" y="33"/>
                    <a:pt x="18" y="18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4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0"/>
                    <a:pt x="15" y="0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7" y="12"/>
                    <a:pt x="37" y="30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70"/>
                    <a:pt x="32" y="90"/>
                    <a:pt x="19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3" y="124"/>
                    <a:pt x="10" y="135"/>
                    <a:pt x="10" y="144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10" y="160"/>
                    <a:pt x="17" y="172"/>
                    <a:pt x="23" y="182"/>
                  </a:cubicBezTo>
                  <a:cubicBezTo>
                    <a:pt x="23" y="182"/>
                    <a:pt x="23" y="182"/>
                    <a:pt x="23" y="182"/>
                  </a:cubicBezTo>
                  <a:cubicBezTo>
                    <a:pt x="30" y="191"/>
                    <a:pt x="36" y="196"/>
                    <a:pt x="36" y="196"/>
                  </a:cubicBezTo>
                  <a:cubicBezTo>
                    <a:pt x="36" y="196"/>
                    <a:pt x="36" y="196"/>
                    <a:pt x="36" y="196"/>
                  </a:cubicBezTo>
                  <a:cubicBezTo>
                    <a:pt x="39" y="198"/>
                    <a:pt x="39" y="201"/>
                    <a:pt x="37" y="203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6" y="204"/>
                    <a:pt x="35" y="205"/>
                    <a:pt x="33" y="205"/>
                  </a:cubicBezTo>
                  <a:cubicBezTo>
                    <a:pt x="33" y="205"/>
                    <a:pt x="33" y="205"/>
                    <a:pt x="33" y="205"/>
                  </a:cubicBezTo>
                  <a:cubicBezTo>
                    <a:pt x="32" y="205"/>
                    <a:pt x="31" y="205"/>
                    <a:pt x="30" y="204"/>
                  </a:cubicBez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3" name="Freeform 39"/>
            <p:cNvSpPr>
              <a:spLocks/>
            </p:cNvSpPr>
            <p:nvPr/>
          </p:nvSpPr>
          <p:spPr bwMode="auto">
            <a:xfrm>
              <a:off x="10180638" y="982883"/>
              <a:ext cx="146050" cy="771525"/>
            </a:xfrm>
            <a:custGeom>
              <a:avLst/>
              <a:gdLst>
                <a:gd name="T0" fmla="*/ 30 w 39"/>
                <a:gd name="T1" fmla="*/ 204 h 205"/>
                <a:gd name="T2" fmla="*/ 0 w 39"/>
                <a:gd name="T3" fmla="*/ 144 h 205"/>
                <a:gd name="T4" fmla="*/ 0 w 39"/>
                <a:gd name="T5" fmla="*/ 144 h 205"/>
                <a:gd name="T6" fmla="*/ 11 w 39"/>
                <a:gd name="T7" fmla="*/ 107 h 205"/>
                <a:gd name="T8" fmla="*/ 11 w 39"/>
                <a:gd name="T9" fmla="*/ 107 h 205"/>
                <a:gd name="T10" fmla="*/ 27 w 39"/>
                <a:gd name="T11" fmla="*/ 54 h 205"/>
                <a:gd name="T12" fmla="*/ 27 w 39"/>
                <a:gd name="T13" fmla="*/ 54 h 205"/>
                <a:gd name="T14" fmla="*/ 10 w 39"/>
                <a:gd name="T15" fmla="*/ 10 h 205"/>
                <a:gd name="T16" fmla="*/ 10 w 39"/>
                <a:gd name="T17" fmla="*/ 10 h 205"/>
                <a:gd name="T18" fmla="*/ 10 w 39"/>
                <a:gd name="T19" fmla="*/ 2 h 205"/>
                <a:gd name="T20" fmla="*/ 10 w 39"/>
                <a:gd name="T21" fmla="*/ 2 h 205"/>
                <a:gd name="T22" fmla="*/ 17 w 39"/>
                <a:gd name="T23" fmla="*/ 2 h 205"/>
                <a:gd name="T24" fmla="*/ 17 w 39"/>
                <a:gd name="T25" fmla="*/ 2 h 205"/>
                <a:gd name="T26" fmla="*/ 37 w 39"/>
                <a:gd name="T27" fmla="*/ 54 h 205"/>
                <a:gd name="T28" fmla="*/ 37 w 39"/>
                <a:gd name="T29" fmla="*/ 54 h 205"/>
                <a:gd name="T30" fmla="*/ 20 w 39"/>
                <a:gd name="T31" fmla="*/ 113 h 205"/>
                <a:gd name="T32" fmla="*/ 20 w 39"/>
                <a:gd name="T33" fmla="*/ 113 h 205"/>
                <a:gd name="T34" fmla="*/ 11 w 39"/>
                <a:gd name="T35" fmla="*/ 144 h 205"/>
                <a:gd name="T36" fmla="*/ 11 w 39"/>
                <a:gd name="T37" fmla="*/ 144 h 205"/>
                <a:gd name="T38" fmla="*/ 24 w 39"/>
                <a:gd name="T39" fmla="*/ 182 h 205"/>
                <a:gd name="T40" fmla="*/ 24 w 39"/>
                <a:gd name="T41" fmla="*/ 182 h 205"/>
                <a:gd name="T42" fmla="*/ 37 w 39"/>
                <a:gd name="T43" fmla="*/ 196 h 205"/>
                <a:gd name="T44" fmla="*/ 37 w 39"/>
                <a:gd name="T45" fmla="*/ 196 h 205"/>
                <a:gd name="T46" fmla="*/ 37 w 39"/>
                <a:gd name="T47" fmla="*/ 203 h 205"/>
                <a:gd name="T48" fmla="*/ 37 w 39"/>
                <a:gd name="T49" fmla="*/ 203 h 205"/>
                <a:gd name="T50" fmla="*/ 33 w 39"/>
                <a:gd name="T51" fmla="*/ 205 h 205"/>
                <a:gd name="T52" fmla="*/ 33 w 39"/>
                <a:gd name="T53" fmla="*/ 205 h 205"/>
                <a:gd name="T54" fmla="*/ 30 w 39"/>
                <a:gd name="T55" fmla="*/ 20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205">
                  <a:moveTo>
                    <a:pt x="30" y="204"/>
                  </a:moveTo>
                  <a:cubicBezTo>
                    <a:pt x="30" y="204"/>
                    <a:pt x="0" y="181"/>
                    <a:pt x="0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33"/>
                    <a:pt x="3" y="120"/>
                    <a:pt x="11" y="107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23" y="86"/>
                    <a:pt x="27" y="68"/>
                    <a:pt x="27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7" y="33"/>
                    <a:pt x="18" y="18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4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0"/>
                    <a:pt x="15" y="0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7" y="12"/>
                    <a:pt x="37" y="30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70"/>
                    <a:pt x="32" y="90"/>
                    <a:pt x="20" y="113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13" y="124"/>
                    <a:pt x="11" y="135"/>
                    <a:pt x="11" y="144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0" y="160"/>
                    <a:pt x="17" y="172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30" y="191"/>
                    <a:pt x="36" y="196"/>
                    <a:pt x="37" y="196"/>
                  </a:cubicBezTo>
                  <a:cubicBezTo>
                    <a:pt x="37" y="196"/>
                    <a:pt x="37" y="196"/>
                    <a:pt x="37" y="196"/>
                  </a:cubicBezTo>
                  <a:cubicBezTo>
                    <a:pt x="39" y="198"/>
                    <a:pt x="39" y="201"/>
                    <a:pt x="37" y="203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6" y="204"/>
                    <a:pt x="35" y="205"/>
                    <a:pt x="33" y="205"/>
                  </a:cubicBezTo>
                  <a:cubicBezTo>
                    <a:pt x="33" y="205"/>
                    <a:pt x="33" y="205"/>
                    <a:pt x="33" y="205"/>
                  </a:cubicBezTo>
                  <a:cubicBezTo>
                    <a:pt x="32" y="205"/>
                    <a:pt x="31" y="205"/>
                    <a:pt x="30" y="204"/>
                  </a:cubicBez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4" name="Rectangle 40"/>
            <p:cNvSpPr>
              <a:spLocks noChangeArrowheads="1"/>
            </p:cNvSpPr>
            <p:nvPr/>
          </p:nvSpPr>
          <p:spPr bwMode="auto">
            <a:xfrm>
              <a:off x="10007600" y="1889345"/>
              <a:ext cx="90488" cy="809625"/>
            </a:xfrm>
            <a:prstGeom prst="rect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" name="Rectangle 41"/>
            <p:cNvSpPr>
              <a:spLocks noChangeArrowheads="1"/>
            </p:cNvSpPr>
            <p:nvPr/>
          </p:nvSpPr>
          <p:spPr bwMode="auto">
            <a:xfrm>
              <a:off x="10136188" y="1889345"/>
              <a:ext cx="85725" cy="809625"/>
            </a:xfrm>
            <a:prstGeom prst="rect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" name="Rectangle 42"/>
            <p:cNvSpPr>
              <a:spLocks noChangeArrowheads="1"/>
            </p:cNvSpPr>
            <p:nvPr/>
          </p:nvSpPr>
          <p:spPr bwMode="auto">
            <a:xfrm>
              <a:off x="10263188" y="1889345"/>
              <a:ext cx="87313" cy="809625"/>
            </a:xfrm>
            <a:prstGeom prst="rect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857375" y="1968720"/>
              <a:ext cx="1966913" cy="650875"/>
            </a:xfrm>
            <a:custGeom>
              <a:avLst/>
              <a:gdLst>
                <a:gd name="T0" fmla="*/ 1196 w 1239"/>
                <a:gd name="T1" fmla="*/ 410 h 410"/>
                <a:gd name="T2" fmla="*/ 0 w 1239"/>
                <a:gd name="T3" fmla="*/ 410 h 410"/>
                <a:gd name="T4" fmla="*/ 0 w 1239"/>
                <a:gd name="T5" fmla="*/ 0 h 410"/>
                <a:gd name="T6" fmla="*/ 1239 w 1239"/>
                <a:gd name="T7" fmla="*/ 0 h 410"/>
                <a:gd name="T8" fmla="*/ 1239 w 1239"/>
                <a:gd name="T9" fmla="*/ 410 h 410"/>
                <a:gd name="T10" fmla="*/ 1196 w 1239"/>
                <a:gd name="T11" fmla="*/ 41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9" h="410">
                  <a:moveTo>
                    <a:pt x="1196" y="410"/>
                  </a:moveTo>
                  <a:lnTo>
                    <a:pt x="0" y="410"/>
                  </a:lnTo>
                  <a:lnTo>
                    <a:pt x="0" y="0"/>
                  </a:lnTo>
                  <a:lnTo>
                    <a:pt x="1239" y="0"/>
                  </a:lnTo>
                  <a:lnTo>
                    <a:pt x="1239" y="410"/>
                  </a:lnTo>
                  <a:lnTo>
                    <a:pt x="1196" y="410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2" name="Freeform 44"/>
            <p:cNvSpPr>
              <a:spLocks noEditPoints="1"/>
            </p:cNvSpPr>
            <p:nvPr/>
          </p:nvSpPr>
          <p:spPr bwMode="auto">
            <a:xfrm>
              <a:off x="1835150" y="1889345"/>
              <a:ext cx="8135938" cy="809625"/>
            </a:xfrm>
            <a:custGeom>
              <a:avLst/>
              <a:gdLst>
                <a:gd name="T0" fmla="*/ 0 w 5125"/>
                <a:gd name="T1" fmla="*/ 510 h 510"/>
                <a:gd name="T2" fmla="*/ 0 w 5125"/>
                <a:gd name="T3" fmla="*/ 50 h 510"/>
                <a:gd name="T4" fmla="*/ 0 w 5125"/>
                <a:gd name="T5" fmla="*/ 0 h 510"/>
                <a:gd name="T6" fmla="*/ 5125 w 5125"/>
                <a:gd name="T7" fmla="*/ 0 h 510"/>
                <a:gd name="T8" fmla="*/ 5125 w 5125"/>
                <a:gd name="T9" fmla="*/ 510 h 510"/>
                <a:gd name="T10" fmla="*/ 0 w 5125"/>
                <a:gd name="T11" fmla="*/ 510 h 510"/>
                <a:gd name="T12" fmla="*/ 0 w 5125"/>
                <a:gd name="T13" fmla="*/ 510 h 510"/>
                <a:gd name="T14" fmla="*/ 28 w 5125"/>
                <a:gd name="T15" fmla="*/ 408 h 510"/>
                <a:gd name="T16" fmla="*/ 5096 w 5125"/>
                <a:gd name="T17" fmla="*/ 408 h 510"/>
                <a:gd name="T18" fmla="*/ 5096 w 5125"/>
                <a:gd name="T19" fmla="*/ 100 h 510"/>
                <a:gd name="T20" fmla="*/ 28 w 5125"/>
                <a:gd name="T21" fmla="*/ 100 h 510"/>
                <a:gd name="T22" fmla="*/ 28 w 5125"/>
                <a:gd name="T23" fmla="*/ 408 h 510"/>
                <a:gd name="T24" fmla="*/ 28 w 5125"/>
                <a:gd name="T25" fmla="*/ 408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25" h="510">
                  <a:moveTo>
                    <a:pt x="0" y="510"/>
                  </a:moveTo>
                  <a:lnTo>
                    <a:pt x="0" y="50"/>
                  </a:lnTo>
                  <a:lnTo>
                    <a:pt x="0" y="0"/>
                  </a:lnTo>
                  <a:lnTo>
                    <a:pt x="5125" y="0"/>
                  </a:lnTo>
                  <a:lnTo>
                    <a:pt x="5125" y="510"/>
                  </a:lnTo>
                  <a:lnTo>
                    <a:pt x="0" y="510"/>
                  </a:lnTo>
                  <a:lnTo>
                    <a:pt x="0" y="510"/>
                  </a:lnTo>
                  <a:close/>
                  <a:moveTo>
                    <a:pt x="28" y="408"/>
                  </a:moveTo>
                  <a:lnTo>
                    <a:pt x="5096" y="408"/>
                  </a:lnTo>
                  <a:lnTo>
                    <a:pt x="5096" y="100"/>
                  </a:lnTo>
                  <a:lnTo>
                    <a:pt x="28" y="100"/>
                  </a:lnTo>
                  <a:lnTo>
                    <a:pt x="28" y="408"/>
                  </a:lnTo>
                  <a:lnTo>
                    <a:pt x="28" y="408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03" name="Rectangle 45"/>
          <p:cNvSpPr>
            <a:spLocks noChangeArrowheads="1"/>
          </p:cNvSpPr>
          <p:nvPr/>
        </p:nvSpPr>
        <p:spPr bwMode="auto">
          <a:xfrm>
            <a:off x="4583113" y="1732183"/>
            <a:ext cx="3003550" cy="11064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8" name="Metin kutusu 117"/>
          <p:cNvSpPr txBox="1"/>
          <p:nvPr/>
        </p:nvSpPr>
        <p:spPr>
          <a:xfrm>
            <a:off x="4923651" y="805141"/>
            <a:ext cx="2311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sigarada</a:t>
            </a:r>
          </a:p>
        </p:txBody>
      </p:sp>
      <p:grpSp>
        <p:nvGrpSpPr>
          <p:cNvPr id="119" name="Grup 118"/>
          <p:cNvGrpSpPr/>
          <p:nvPr/>
        </p:nvGrpSpPr>
        <p:grpSpPr>
          <a:xfrm>
            <a:off x="4740107" y="1179920"/>
            <a:ext cx="2678938" cy="1897820"/>
            <a:chOff x="4740107" y="1459100"/>
            <a:chExt cx="2678938" cy="1897820"/>
          </a:xfrm>
        </p:grpSpPr>
        <p:sp>
          <p:nvSpPr>
            <p:cNvPr id="151" name="Metin kutusu 150"/>
            <p:cNvSpPr txBox="1"/>
            <p:nvPr/>
          </p:nvSpPr>
          <p:spPr>
            <a:xfrm>
              <a:off x="4740107" y="1459100"/>
              <a:ext cx="267893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9600" b="1" dirty="0">
                  <a:solidFill>
                    <a:srgbClr val="E61F4F"/>
                  </a:solidFill>
                </a:rPr>
                <a:t>4000</a:t>
              </a:r>
            </a:p>
          </p:txBody>
        </p:sp>
        <p:sp>
          <p:nvSpPr>
            <p:cNvPr id="152" name="Metin kutusu 151"/>
            <p:cNvSpPr txBox="1"/>
            <p:nvPr/>
          </p:nvSpPr>
          <p:spPr>
            <a:xfrm>
              <a:off x="4756297" y="2587479"/>
              <a:ext cx="26465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400" b="1" dirty="0">
                  <a:solidFill>
                    <a:srgbClr val="E61F4F"/>
                  </a:solidFill>
                </a:rPr>
                <a:t>farklı zehir</a:t>
              </a:r>
            </a:p>
          </p:txBody>
        </p:sp>
      </p:grpSp>
      <p:sp>
        <p:nvSpPr>
          <p:cNvPr id="153" name="Metin kutusu 152"/>
          <p:cNvSpPr txBox="1"/>
          <p:nvPr/>
        </p:nvSpPr>
        <p:spPr>
          <a:xfrm>
            <a:off x="4775373" y="2843668"/>
            <a:ext cx="2608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olduğunu</a:t>
            </a:r>
          </a:p>
        </p:txBody>
      </p:sp>
      <p:sp>
        <p:nvSpPr>
          <p:cNvPr id="154" name="Metin kutusu 153"/>
          <p:cNvSpPr txBox="1"/>
          <p:nvPr/>
        </p:nvSpPr>
        <p:spPr>
          <a:xfrm>
            <a:off x="3810461" y="3423735"/>
            <a:ext cx="4538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biliyor musunuz?</a:t>
            </a:r>
          </a:p>
        </p:txBody>
      </p:sp>
    </p:spTree>
    <p:extLst>
      <p:ext uri="{BB962C8B-B14F-4D97-AF65-F5344CB8AC3E}">
        <p14:creationId xmlns:p14="http://schemas.microsoft.com/office/powerpoint/2010/main" xmlns="" val="227019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53" grpId="0"/>
      <p:bldP spid="1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6</a:t>
                </a:r>
              </a:p>
            </p:txBody>
          </p:sp>
        </p:grpSp>
      </p:grpSp>
      <p:sp>
        <p:nvSpPr>
          <p:cNvPr id="2103" name="Metin kutusu 2102"/>
          <p:cNvSpPr txBox="1"/>
          <p:nvPr/>
        </p:nvSpPr>
        <p:spPr>
          <a:xfrm>
            <a:off x="369228" y="289193"/>
            <a:ext cx="43320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İŞTE ONLARDAN</a:t>
            </a:r>
          </a:p>
          <a:p>
            <a:r>
              <a:rPr lang="tr-TR" sz="4800" b="1" dirty="0">
                <a:solidFill>
                  <a:srgbClr val="E61F4F"/>
                </a:solidFill>
              </a:rPr>
              <a:t>BAZILARI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79343" y="1619"/>
            <a:ext cx="4225457" cy="5482209"/>
          </a:xfrm>
          <a:prstGeom prst="rect">
            <a:avLst/>
          </a:prstGeom>
        </p:spPr>
      </p:pic>
      <p:grpSp>
        <p:nvGrpSpPr>
          <p:cNvPr id="2101" name="Grup 2100"/>
          <p:cNvGrpSpPr/>
          <p:nvPr/>
        </p:nvGrpSpPr>
        <p:grpSpPr>
          <a:xfrm>
            <a:off x="543557" y="1795515"/>
            <a:ext cx="1765069" cy="3000821"/>
            <a:chOff x="543557" y="1795515"/>
            <a:chExt cx="1765069" cy="3000821"/>
          </a:xfrm>
        </p:grpSpPr>
        <p:sp>
          <p:nvSpPr>
            <p:cNvPr id="2091" name="Dikdörtgen 2090"/>
            <p:cNvSpPr/>
            <p:nvPr/>
          </p:nvSpPr>
          <p:spPr>
            <a:xfrm>
              <a:off x="746125" y="1795515"/>
              <a:ext cx="1562501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r-TR" b="1" dirty="0" err="1"/>
                <a:t>Akrolein</a:t>
              </a:r>
              <a:endParaRPr lang="tr-TR" b="1" dirty="0"/>
            </a:p>
            <a:p>
              <a:pPr>
                <a:lnSpc>
                  <a:spcPct val="150000"/>
                </a:lnSpc>
              </a:pPr>
              <a:r>
                <a:rPr lang="tr-TR" dirty="0"/>
                <a:t>Amonyak</a:t>
              </a:r>
            </a:p>
            <a:p>
              <a:pPr>
                <a:lnSpc>
                  <a:spcPct val="150000"/>
                </a:lnSpc>
              </a:pPr>
              <a:r>
                <a:rPr lang="tr-TR" b="1" dirty="0"/>
                <a:t>Arsenik</a:t>
              </a:r>
            </a:p>
            <a:p>
              <a:pPr>
                <a:lnSpc>
                  <a:spcPct val="150000"/>
                </a:lnSpc>
              </a:pPr>
              <a:r>
                <a:rPr lang="tr-TR" dirty="0"/>
                <a:t>Aseton</a:t>
              </a:r>
            </a:p>
            <a:p>
              <a:pPr>
                <a:lnSpc>
                  <a:spcPct val="150000"/>
                </a:lnSpc>
              </a:pPr>
              <a:r>
                <a:rPr lang="tr-TR" b="1" dirty="0" err="1"/>
                <a:t>Azotositler</a:t>
              </a:r>
              <a:endParaRPr lang="tr-TR" b="1" dirty="0"/>
            </a:p>
            <a:p>
              <a:pPr>
                <a:lnSpc>
                  <a:spcPct val="150000"/>
                </a:lnSpc>
              </a:pPr>
              <a:r>
                <a:rPr lang="tr-TR" dirty="0"/>
                <a:t>Benzen</a:t>
              </a:r>
            </a:p>
            <a:p>
              <a:pPr>
                <a:lnSpc>
                  <a:spcPct val="150000"/>
                </a:lnSpc>
              </a:pPr>
              <a:r>
                <a:rPr lang="tr-TR" b="1" dirty="0"/>
                <a:t>Bütan</a:t>
              </a:r>
            </a:p>
          </p:txBody>
        </p:sp>
        <p:pic>
          <p:nvPicPr>
            <p:cNvPr id="2100" name="Resim 209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8800" y="1984709"/>
              <a:ext cx="187325" cy="187325"/>
            </a:xfrm>
            <a:prstGeom prst="rect">
              <a:avLst/>
            </a:prstGeom>
          </p:spPr>
        </p:pic>
        <p:pic>
          <p:nvPicPr>
            <p:cNvPr id="95" name="Resim 9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240" y="2392394"/>
              <a:ext cx="187325" cy="187325"/>
            </a:xfrm>
            <a:prstGeom prst="rect">
              <a:avLst/>
            </a:prstGeom>
          </p:spPr>
        </p:pic>
        <p:pic>
          <p:nvPicPr>
            <p:cNvPr id="96" name="Resim 9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239" y="2803898"/>
              <a:ext cx="187325" cy="187325"/>
            </a:xfrm>
            <a:prstGeom prst="rect">
              <a:avLst/>
            </a:prstGeom>
          </p:spPr>
        </p:pic>
        <p:pic>
          <p:nvPicPr>
            <p:cNvPr id="97" name="Resim 9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7118" y="3220667"/>
              <a:ext cx="187325" cy="187325"/>
            </a:xfrm>
            <a:prstGeom prst="rect">
              <a:avLst/>
            </a:prstGeom>
          </p:spPr>
        </p:pic>
        <p:pic>
          <p:nvPicPr>
            <p:cNvPr id="98" name="Resim 9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558" y="3637977"/>
              <a:ext cx="187325" cy="187325"/>
            </a:xfrm>
            <a:prstGeom prst="rect">
              <a:avLst/>
            </a:prstGeom>
          </p:spPr>
        </p:pic>
        <p:pic>
          <p:nvPicPr>
            <p:cNvPr id="99" name="Resim 9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557" y="4030231"/>
              <a:ext cx="187325" cy="187325"/>
            </a:xfrm>
            <a:prstGeom prst="rect">
              <a:avLst/>
            </a:prstGeom>
          </p:spPr>
        </p:pic>
        <p:pic>
          <p:nvPicPr>
            <p:cNvPr id="100" name="Resim 9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8799" y="4451995"/>
              <a:ext cx="187325" cy="187325"/>
            </a:xfrm>
            <a:prstGeom prst="rect">
              <a:avLst/>
            </a:prstGeom>
          </p:spPr>
        </p:pic>
      </p:grpSp>
      <p:grpSp>
        <p:nvGrpSpPr>
          <p:cNvPr id="102" name="Grup 101"/>
          <p:cNvGrpSpPr/>
          <p:nvPr/>
        </p:nvGrpSpPr>
        <p:grpSpPr>
          <a:xfrm>
            <a:off x="2610904" y="1793828"/>
            <a:ext cx="1765069" cy="3000821"/>
            <a:chOff x="543557" y="1795515"/>
            <a:chExt cx="1765069" cy="3000821"/>
          </a:xfrm>
        </p:grpSpPr>
        <p:sp>
          <p:nvSpPr>
            <p:cNvPr id="103" name="Dikdörtgen 102"/>
            <p:cNvSpPr/>
            <p:nvPr/>
          </p:nvSpPr>
          <p:spPr>
            <a:xfrm>
              <a:off x="746125" y="1795515"/>
              <a:ext cx="1562501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i-FI" b="1" dirty="0"/>
                <a:t>Kurşun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Metanol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Naftalin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Nikotin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Radon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Tiner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Tolüen</a:t>
              </a:r>
              <a:endParaRPr lang="tr-TR" b="1" dirty="0"/>
            </a:p>
          </p:txBody>
        </p:sp>
        <p:pic>
          <p:nvPicPr>
            <p:cNvPr id="104" name="Resim 10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8800" y="1984709"/>
              <a:ext cx="187325" cy="187325"/>
            </a:xfrm>
            <a:prstGeom prst="rect">
              <a:avLst/>
            </a:prstGeom>
          </p:spPr>
        </p:pic>
        <p:pic>
          <p:nvPicPr>
            <p:cNvPr id="105" name="Resim 10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240" y="2392394"/>
              <a:ext cx="187325" cy="187325"/>
            </a:xfrm>
            <a:prstGeom prst="rect">
              <a:avLst/>
            </a:prstGeom>
          </p:spPr>
        </p:pic>
        <p:pic>
          <p:nvPicPr>
            <p:cNvPr id="106" name="Resim 10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239" y="2803898"/>
              <a:ext cx="187325" cy="187325"/>
            </a:xfrm>
            <a:prstGeom prst="rect">
              <a:avLst/>
            </a:prstGeom>
          </p:spPr>
        </p:pic>
        <p:pic>
          <p:nvPicPr>
            <p:cNvPr id="107" name="Resim 10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7118" y="3220667"/>
              <a:ext cx="187325" cy="187325"/>
            </a:xfrm>
            <a:prstGeom prst="rect">
              <a:avLst/>
            </a:prstGeom>
          </p:spPr>
        </p:pic>
        <p:pic>
          <p:nvPicPr>
            <p:cNvPr id="108" name="Resim 10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558" y="3637977"/>
              <a:ext cx="187325" cy="187325"/>
            </a:xfrm>
            <a:prstGeom prst="rect">
              <a:avLst/>
            </a:prstGeom>
          </p:spPr>
        </p:pic>
        <p:pic>
          <p:nvPicPr>
            <p:cNvPr id="109" name="Resim 10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557" y="4030231"/>
              <a:ext cx="187325" cy="187325"/>
            </a:xfrm>
            <a:prstGeom prst="rect">
              <a:avLst/>
            </a:prstGeom>
          </p:spPr>
        </p:pic>
        <p:pic>
          <p:nvPicPr>
            <p:cNvPr id="110" name="Resim 10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8799" y="4451995"/>
              <a:ext cx="187325" cy="187325"/>
            </a:xfrm>
            <a:prstGeom prst="rect">
              <a:avLst/>
            </a:prstGeom>
          </p:spPr>
        </p:pic>
      </p:grpSp>
      <p:grpSp>
        <p:nvGrpSpPr>
          <p:cNvPr id="111" name="Grup 110"/>
          <p:cNvGrpSpPr/>
          <p:nvPr/>
        </p:nvGrpSpPr>
        <p:grpSpPr>
          <a:xfrm>
            <a:off x="4522326" y="1793527"/>
            <a:ext cx="2090944" cy="3000821"/>
            <a:chOff x="543557" y="1795515"/>
            <a:chExt cx="2090944" cy="3000821"/>
          </a:xfrm>
        </p:grpSpPr>
        <p:sp>
          <p:nvSpPr>
            <p:cNvPr id="112" name="Dikdörtgen 111"/>
            <p:cNvSpPr/>
            <p:nvPr/>
          </p:nvSpPr>
          <p:spPr>
            <a:xfrm>
              <a:off x="746125" y="1795515"/>
              <a:ext cx="1888376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i-FI" dirty="0"/>
                <a:t>Ddt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Formaldehid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Hidrojen Siyanür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Kadmiyum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Karbon Monoksit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Uçucu Aminler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Katran</a:t>
              </a:r>
              <a:endParaRPr lang="tr-TR" dirty="0"/>
            </a:p>
          </p:txBody>
        </p:sp>
        <p:pic>
          <p:nvPicPr>
            <p:cNvPr id="113" name="Resim 11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8800" y="1984709"/>
              <a:ext cx="187325" cy="187325"/>
            </a:xfrm>
            <a:prstGeom prst="rect">
              <a:avLst/>
            </a:prstGeom>
          </p:spPr>
        </p:pic>
        <p:pic>
          <p:nvPicPr>
            <p:cNvPr id="114" name="Resim 1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240" y="2392394"/>
              <a:ext cx="187325" cy="187325"/>
            </a:xfrm>
            <a:prstGeom prst="rect">
              <a:avLst/>
            </a:prstGeom>
          </p:spPr>
        </p:pic>
        <p:pic>
          <p:nvPicPr>
            <p:cNvPr id="115" name="Resim 11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239" y="2803898"/>
              <a:ext cx="187325" cy="187325"/>
            </a:xfrm>
            <a:prstGeom prst="rect">
              <a:avLst/>
            </a:prstGeom>
          </p:spPr>
        </p:pic>
        <p:pic>
          <p:nvPicPr>
            <p:cNvPr id="116" name="Resim 11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7118" y="3220667"/>
              <a:ext cx="187325" cy="187325"/>
            </a:xfrm>
            <a:prstGeom prst="rect">
              <a:avLst/>
            </a:prstGeom>
          </p:spPr>
        </p:pic>
        <p:pic>
          <p:nvPicPr>
            <p:cNvPr id="117" name="Resim 11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558" y="3637977"/>
              <a:ext cx="187325" cy="187325"/>
            </a:xfrm>
            <a:prstGeom prst="rect">
              <a:avLst/>
            </a:prstGeom>
          </p:spPr>
        </p:pic>
        <p:pic>
          <p:nvPicPr>
            <p:cNvPr id="118" name="Resim 11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557" y="4030231"/>
              <a:ext cx="187325" cy="187325"/>
            </a:xfrm>
            <a:prstGeom prst="rect">
              <a:avLst/>
            </a:prstGeom>
          </p:spPr>
        </p:pic>
        <p:pic>
          <p:nvPicPr>
            <p:cNvPr id="119" name="Resim 11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8799" y="4451995"/>
              <a:ext cx="187325" cy="187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80606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7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110" name="Grup 2109"/>
          <p:cNvGrpSpPr/>
          <p:nvPr/>
        </p:nvGrpSpPr>
        <p:grpSpPr>
          <a:xfrm>
            <a:off x="652463" y="555625"/>
            <a:ext cx="204788" cy="4140000"/>
            <a:chOff x="852487" y="555625"/>
            <a:chExt cx="204788" cy="4140000"/>
          </a:xfrm>
        </p:grpSpPr>
        <p:sp>
          <p:nvSpPr>
            <p:cNvPr id="2100" name="Line 75"/>
            <p:cNvSpPr>
              <a:spLocks noChangeShapeType="1"/>
            </p:cNvSpPr>
            <p:nvPr/>
          </p:nvSpPr>
          <p:spPr bwMode="auto">
            <a:xfrm>
              <a:off x="954882" y="555625"/>
              <a:ext cx="0" cy="414000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1" name="Oval 76"/>
            <p:cNvSpPr>
              <a:spLocks noChangeArrowheads="1"/>
            </p:cNvSpPr>
            <p:nvPr/>
          </p:nvSpPr>
          <p:spPr bwMode="auto">
            <a:xfrm>
              <a:off x="852487" y="890535"/>
              <a:ext cx="204788" cy="195263"/>
            </a:xfrm>
            <a:prstGeom prst="ellipse">
              <a:avLst/>
            </a:prstGeom>
            <a:solidFill>
              <a:srgbClr val="FFFFFF"/>
            </a:solidFill>
            <a:ln w="61913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908051" y="568325"/>
            <a:ext cx="50694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Nikotin ve Zararları</a:t>
            </a:r>
          </a:p>
          <a:p>
            <a:r>
              <a:rPr lang="tr-TR" sz="4800" b="1" dirty="0">
                <a:solidFill>
                  <a:srgbClr val="231F20"/>
                </a:solidFill>
              </a:rPr>
              <a:t>Nelerdir?</a:t>
            </a:r>
            <a:endParaRPr lang="tr-TR" sz="4800" b="1" dirty="0">
              <a:solidFill>
                <a:srgbClr val="EE742F"/>
              </a:solidFill>
            </a:endParaRP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5" name="Oval 5"/>
          <p:cNvSpPr>
            <a:spLocks noChangeArrowheads="1"/>
          </p:cNvSpPr>
          <p:nvPr/>
        </p:nvSpPr>
        <p:spPr bwMode="auto">
          <a:xfrm>
            <a:off x="7272338" y="890588"/>
            <a:ext cx="4021138" cy="4021137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6" name="Oval 6"/>
          <p:cNvSpPr>
            <a:spLocks noChangeArrowheads="1"/>
          </p:cNvSpPr>
          <p:nvPr/>
        </p:nvSpPr>
        <p:spPr bwMode="auto">
          <a:xfrm>
            <a:off x="7685088" y="1303338"/>
            <a:ext cx="3194050" cy="31956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3" name="Metin kutusu 82"/>
          <p:cNvSpPr txBox="1"/>
          <p:nvPr/>
        </p:nvSpPr>
        <p:spPr>
          <a:xfrm>
            <a:off x="942333" y="2352383"/>
            <a:ext cx="4934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bağımlılığı aslında nikotin bağımlılığıdır.</a:t>
            </a:r>
          </a:p>
        </p:txBody>
      </p:sp>
      <p:sp>
        <p:nvSpPr>
          <p:cNvPr id="84" name="Line 5"/>
          <p:cNvSpPr>
            <a:spLocks noChangeShapeType="1"/>
          </p:cNvSpPr>
          <p:nvPr/>
        </p:nvSpPr>
        <p:spPr bwMode="auto">
          <a:xfrm>
            <a:off x="756520" y="2560131"/>
            <a:ext cx="179387" cy="0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9" name="Metin kutusu 88"/>
          <p:cNvSpPr txBox="1"/>
          <p:nvPr/>
        </p:nvSpPr>
        <p:spPr>
          <a:xfrm>
            <a:off x="942333" y="2870695"/>
            <a:ext cx="53292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Her sigara içildiğinde nikotin deriden, ağız içinden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 duman yoluyla akciğerler tarafından emilir.</a:t>
            </a:r>
          </a:p>
        </p:txBody>
      </p:sp>
      <p:sp>
        <p:nvSpPr>
          <p:cNvPr id="90" name="Line 5"/>
          <p:cNvSpPr>
            <a:spLocks noChangeShapeType="1"/>
          </p:cNvSpPr>
          <p:nvPr/>
        </p:nvSpPr>
        <p:spPr bwMode="auto">
          <a:xfrm>
            <a:off x="756520" y="3078443"/>
            <a:ext cx="179387" cy="0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1" name="Metin kutusu 90"/>
          <p:cNvSpPr txBox="1"/>
          <p:nvPr/>
        </p:nvSpPr>
        <p:spPr>
          <a:xfrm>
            <a:off x="949786" y="3697858"/>
            <a:ext cx="49733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İçe çekilen nikotin önce beyne, oradan da tüm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vücuda dağılır.</a:t>
            </a:r>
          </a:p>
        </p:txBody>
      </p:sp>
      <p:sp>
        <p:nvSpPr>
          <p:cNvPr id="92" name="Line 5"/>
          <p:cNvSpPr>
            <a:spLocks noChangeShapeType="1"/>
          </p:cNvSpPr>
          <p:nvPr/>
        </p:nvSpPr>
        <p:spPr bwMode="auto">
          <a:xfrm>
            <a:off x="763973" y="3905606"/>
            <a:ext cx="179387" cy="0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59395" y="1957574"/>
            <a:ext cx="2328750" cy="17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42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85" grpId="0" animBg="1"/>
      <p:bldP spid="86" grpId="0" animBg="1"/>
      <p:bldP spid="83" grpId="0"/>
      <p:bldP spid="84" grpId="0" animBg="1"/>
      <p:bldP spid="89" grpId="0"/>
      <p:bldP spid="90" grpId="0" animBg="1"/>
      <p:bldP spid="91" grpId="0"/>
      <p:bldP spid="9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8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2287375" y="568325"/>
            <a:ext cx="7617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İçen Kişiye Neler Olur?</a:t>
            </a:r>
          </a:p>
        </p:txBody>
      </p:sp>
      <p:sp>
        <p:nvSpPr>
          <p:cNvPr id="75" name="Line 64"/>
          <p:cNvSpPr>
            <a:spLocks noChangeShapeType="1"/>
          </p:cNvSpPr>
          <p:nvPr/>
        </p:nvSpPr>
        <p:spPr bwMode="auto">
          <a:xfrm>
            <a:off x="647232" y="1600813"/>
            <a:ext cx="10897536" cy="0"/>
          </a:xfrm>
          <a:prstGeom prst="line">
            <a:avLst/>
          </a:pr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0" name="Oval 5"/>
          <p:cNvSpPr>
            <a:spLocks noChangeArrowheads="1"/>
          </p:cNvSpPr>
          <p:nvPr/>
        </p:nvSpPr>
        <p:spPr bwMode="auto">
          <a:xfrm>
            <a:off x="7939439" y="2132571"/>
            <a:ext cx="3144837" cy="3144836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1" name="Oval 6"/>
          <p:cNvSpPr>
            <a:spLocks noChangeArrowheads="1"/>
          </p:cNvSpPr>
          <p:nvPr/>
        </p:nvSpPr>
        <p:spPr bwMode="auto">
          <a:xfrm>
            <a:off x="8275187" y="2477945"/>
            <a:ext cx="2497991" cy="2499232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 l="4000" t="12000" r="13000" b="18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800402" y="1843838"/>
            <a:ext cx="6096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000" b="1" dirty="0">
                <a:solidFill>
                  <a:srgbClr val="11A74F"/>
                </a:solidFill>
              </a:rPr>
              <a:t>1 </a:t>
            </a:r>
            <a:r>
              <a:rPr lang="tr-TR" dirty="0"/>
              <a:t>Beyindeki kan akışı yavaşlar.</a:t>
            </a:r>
          </a:p>
          <a:p>
            <a:r>
              <a:rPr lang="tr-TR" b="1" dirty="0">
                <a:solidFill>
                  <a:srgbClr val="11A74F"/>
                </a:solidFill>
              </a:rPr>
              <a:t>2 </a:t>
            </a:r>
            <a:r>
              <a:rPr lang="tr-TR" dirty="0"/>
              <a:t>El ve ayak parmaklarına kan akışı zayıflar.</a:t>
            </a:r>
          </a:p>
          <a:p>
            <a:r>
              <a:rPr lang="tr-TR" b="1" dirty="0">
                <a:solidFill>
                  <a:srgbClr val="11A74F"/>
                </a:solidFill>
              </a:rPr>
              <a:t>3 </a:t>
            </a:r>
            <a:r>
              <a:rPr lang="tr-TR" dirty="0"/>
              <a:t>Mide asit üretir.</a:t>
            </a:r>
          </a:p>
          <a:p>
            <a:r>
              <a:rPr lang="tr-TR" b="1" dirty="0">
                <a:solidFill>
                  <a:srgbClr val="11A74F"/>
                </a:solidFill>
              </a:rPr>
              <a:t>4 </a:t>
            </a:r>
            <a:r>
              <a:rPr lang="tr-TR" dirty="0"/>
              <a:t>Kan basıncı artar.</a:t>
            </a:r>
          </a:p>
          <a:p>
            <a:r>
              <a:rPr lang="tr-TR" b="1" dirty="0">
                <a:solidFill>
                  <a:srgbClr val="11A74F"/>
                </a:solidFill>
              </a:rPr>
              <a:t>5 </a:t>
            </a:r>
            <a:r>
              <a:rPr lang="tr-TR" dirty="0"/>
              <a:t>Böbrekler, idrarı olması gerekenden daha az üretir.</a:t>
            </a:r>
          </a:p>
          <a:p>
            <a:r>
              <a:rPr lang="tr-TR" b="1" dirty="0">
                <a:solidFill>
                  <a:srgbClr val="11A74F"/>
                </a:solidFill>
              </a:rPr>
              <a:t>6 </a:t>
            </a:r>
            <a:r>
              <a:rPr lang="tr-TR" dirty="0"/>
              <a:t>Akciğerlerdeki küçük saç benzeri liflerin ve</a:t>
            </a:r>
          </a:p>
          <a:p>
            <a:r>
              <a:rPr lang="tr-TR" dirty="0"/>
              <a:t>   havayollarının çalışması bozulur.</a:t>
            </a:r>
          </a:p>
          <a:p>
            <a:r>
              <a:rPr lang="tr-TR" b="1" dirty="0">
                <a:solidFill>
                  <a:srgbClr val="11A74F"/>
                </a:solidFill>
              </a:rPr>
              <a:t>7 </a:t>
            </a:r>
            <a:r>
              <a:rPr lang="tr-TR" dirty="0"/>
              <a:t>Koku ve tat alma duyuları zayıflar.</a:t>
            </a:r>
          </a:p>
          <a:p>
            <a:r>
              <a:rPr lang="tr-TR" b="1" dirty="0">
                <a:solidFill>
                  <a:srgbClr val="11A74F"/>
                </a:solidFill>
              </a:rPr>
              <a:t>8 </a:t>
            </a:r>
            <a:r>
              <a:rPr lang="tr-TR" dirty="0"/>
              <a:t>Beyin ve sinir sistemi önce hızlı çalışır, sonra yavaşlar.</a:t>
            </a:r>
          </a:p>
          <a:p>
            <a:r>
              <a:rPr lang="tr-TR" b="1" dirty="0">
                <a:solidFill>
                  <a:srgbClr val="11A74F"/>
                </a:solidFill>
              </a:rPr>
              <a:t>9 </a:t>
            </a:r>
            <a:r>
              <a:rPr lang="tr-TR" dirty="0"/>
              <a:t>Kalp atışı hızlanır.</a:t>
            </a:r>
          </a:p>
        </p:txBody>
      </p:sp>
    </p:spTree>
    <p:extLst>
      <p:ext uri="{BB962C8B-B14F-4D97-AF65-F5344CB8AC3E}">
        <p14:creationId xmlns:p14="http://schemas.microsoft.com/office/powerpoint/2010/main" xmlns="" val="219235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75" grpId="0" animBg="1"/>
      <p:bldP spid="90" grpId="0" animBg="1"/>
      <p:bldP spid="91" grpId="0" animBg="1"/>
      <p:bldP spid="4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1696</Words>
  <Application>Microsoft Office PowerPoint</Application>
  <PresentationFormat>Özel</PresentationFormat>
  <Paragraphs>364</Paragraphs>
  <Slides>35</Slides>
  <Notes>34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36" baseType="lpstr">
      <vt:lpstr>Office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Pro2000</cp:lastModifiedBy>
  <cp:revision>215</cp:revision>
  <dcterms:created xsi:type="dcterms:W3CDTF">2016-11-16T18:01:37Z</dcterms:created>
  <dcterms:modified xsi:type="dcterms:W3CDTF">2017-11-15T12:50:43Z</dcterms:modified>
</cp:coreProperties>
</file>